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9902825" cx="6858000"/>
  <p:notesSz cx="7102475" cy="102330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19">
          <p15:clr>
            <a:srgbClr val="000000"/>
          </p15:clr>
        </p15:guide>
        <p15:guide id="2" pos="2160">
          <p15:clr>
            <a:srgbClr val="000000"/>
          </p15:clr>
        </p15:guide>
      </p15:sldGuideLst>
    </p:ext>
    <p:ext uri="http://customooxmlschemas.google.com/">
      <go:slidesCustomData xmlns:go="http://customooxmlschemas.google.com/" r:id="rId28" roundtripDataSignature="AMtx7mijvGbPp/jDHJlSR/dWPWat+FZw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19"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84175" y="767550"/>
            <a:ext cx="4736050" cy="38378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710350" y="4861275"/>
            <a:ext cx="5682900" cy="460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1:notes"/>
          <p:cNvSpPr/>
          <p:nvPr>
            <p:ph idx="2" type="sldImg"/>
          </p:nvPr>
        </p:nvSpPr>
        <p:spPr>
          <a:xfrm>
            <a:off x="2222500" y="766763"/>
            <a:ext cx="26592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0: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10: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1: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11: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12: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3: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13: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4: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p14: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5: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p15: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6: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p16: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7: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17: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8: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18: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9: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19: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350" y="4861275"/>
            <a:ext cx="5682900" cy="460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2:notes"/>
          <p:cNvSpPr/>
          <p:nvPr>
            <p:ph idx="2" type="sldImg"/>
          </p:nvPr>
        </p:nvSpPr>
        <p:spPr>
          <a:xfrm>
            <a:off x="2222500" y="766763"/>
            <a:ext cx="26592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5:notes"/>
          <p:cNvSpPr txBox="1"/>
          <p:nvPr>
            <p:ph idx="1" type="body"/>
          </p:nvPr>
        </p:nvSpPr>
        <p:spPr>
          <a:xfrm>
            <a:off x="710350" y="4861275"/>
            <a:ext cx="5682975" cy="4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notes"/>
          <p:cNvSpPr/>
          <p:nvPr>
            <p:ph idx="2" type="sldImg"/>
          </p:nvPr>
        </p:nvSpPr>
        <p:spPr>
          <a:xfrm>
            <a:off x="1184175" y="767550"/>
            <a:ext cx="4736050" cy="383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6: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46: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3: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4: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5: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6: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7: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8: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9:notes"/>
          <p:cNvSpPr txBox="1"/>
          <p:nvPr>
            <p:ph idx="1" type="body"/>
          </p:nvPr>
        </p:nvSpPr>
        <p:spPr>
          <a:xfrm>
            <a:off x="710350" y="4861275"/>
            <a:ext cx="5682975" cy="4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9:notes"/>
          <p:cNvSpPr/>
          <p:nvPr>
            <p:ph idx="2" type="sldImg"/>
          </p:nvPr>
        </p:nvSpPr>
        <p:spPr>
          <a:xfrm>
            <a:off x="2222500" y="766763"/>
            <a:ext cx="265906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514350" y="1620671"/>
            <a:ext cx="5829300" cy="344765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99"/>
              <a:buFont typeface="Calibri"/>
              <a:buNone/>
              <a:defRPr sz="44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 type="subTitle"/>
          </p:nvPr>
        </p:nvSpPr>
        <p:spPr>
          <a:xfrm>
            <a:off x="857250" y="5201277"/>
            <a:ext cx="5143500" cy="2390889"/>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799"/>
              <a:buNone/>
              <a:defRPr sz="1799"/>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2"/>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2"/>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2"/>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71489" y="527236"/>
            <a:ext cx="5915025" cy="1914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287376" y="2820282"/>
            <a:ext cx="6283251" cy="5915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31"/>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1451042" y="3983950"/>
            <a:ext cx="8392186" cy="1478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1549333" y="2548056"/>
            <a:ext cx="8392186" cy="435054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32"/>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solidFill>
          <a:schemeClr val="lt1"/>
        </a:solidFill>
      </p:bgPr>
    </p:bg>
    <p:spTree>
      <p:nvGrpSpPr>
        <p:cNvPr id="85" name="Shape 85"/>
        <p:cNvGrpSpPr/>
        <p:nvPr/>
      </p:nvGrpSpPr>
      <p:grpSpPr>
        <a:xfrm>
          <a:off x="0" y="0"/>
          <a:ext cx="0" cy="0"/>
          <a:chOff x="0" y="0"/>
          <a:chExt cx="0" cy="0"/>
        </a:xfrm>
      </p:grpSpPr>
      <p:pic>
        <p:nvPicPr>
          <p:cNvPr descr="bg1" id="86" name="Google Shape;86;p34"/>
          <p:cNvPicPr preferRelativeResize="0"/>
          <p:nvPr/>
        </p:nvPicPr>
        <p:blipFill rotWithShape="1">
          <a:blip r:embed="rId2">
            <a:alphaModFix/>
          </a:blip>
          <a:srcRect b="0" l="0" r="0" t="0"/>
          <a:stretch/>
        </p:blipFill>
        <p:spPr>
          <a:xfrm>
            <a:off x="0" y="0"/>
            <a:ext cx="6885386" cy="9941795"/>
          </a:xfrm>
          <a:prstGeom prst="rect">
            <a:avLst/>
          </a:prstGeom>
          <a:noFill/>
          <a:ln>
            <a:noFill/>
          </a:ln>
        </p:spPr>
      </p:pic>
      <p:sp>
        <p:nvSpPr>
          <p:cNvPr id="87" name="Google Shape;87;p34"/>
          <p:cNvSpPr txBox="1"/>
          <p:nvPr>
            <p:ph type="ctrTitle"/>
          </p:nvPr>
        </p:nvSpPr>
        <p:spPr>
          <a:xfrm>
            <a:off x="351235" y="5911896"/>
            <a:ext cx="4056600" cy="15588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1"/>
              </a:buClr>
              <a:buSzPts val="2700"/>
              <a:buFont typeface="Arial"/>
              <a:buNone/>
              <a:defRPr b="1" sz="27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34"/>
          <p:cNvSpPr txBox="1"/>
          <p:nvPr>
            <p:ph idx="1" type="subTitle"/>
          </p:nvPr>
        </p:nvSpPr>
        <p:spPr>
          <a:xfrm>
            <a:off x="357188" y="7516520"/>
            <a:ext cx="4050600" cy="86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203"/>
              </a:spcBef>
              <a:spcAft>
                <a:spcPts val="0"/>
              </a:spcAft>
              <a:buSzPts val="1350"/>
              <a:buNone/>
              <a:defRPr b="1" sz="1350"/>
            </a:lvl1pPr>
            <a:lvl2pPr lvl="1" rtl="0" algn="ctr">
              <a:lnSpc>
                <a:spcPct val="100000"/>
              </a:lnSpc>
              <a:spcBef>
                <a:spcPts val="203"/>
              </a:spcBef>
              <a:spcAft>
                <a:spcPts val="0"/>
              </a:spcAft>
              <a:buSzPts val="1350"/>
              <a:buNone/>
              <a:defRPr b="1" sz="1350"/>
            </a:lvl2pPr>
            <a:lvl3pPr lvl="2" rtl="0" algn="ctr">
              <a:lnSpc>
                <a:spcPct val="100000"/>
              </a:lnSpc>
              <a:spcBef>
                <a:spcPts val="203"/>
              </a:spcBef>
              <a:spcAft>
                <a:spcPts val="0"/>
              </a:spcAft>
              <a:buSzPts val="1350"/>
              <a:buNone/>
              <a:defRPr b="1" sz="1350"/>
            </a:lvl3pPr>
            <a:lvl4pPr lvl="3" rtl="0" algn="ctr">
              <a:lnSpc>
                <a:spcPct val="100000"/>
              </a:lnSpc>
              <a:spcBef>
                <a:spcPts val="203"/>
              </a:spcBef>
              <a:spcAft>
                <a:spcPts val="0"/>
              </a:spcAft>
              <a:buSzPts val="1350"/>
              <a:buNone/>
              <a:defRPr b="1" sz="1350"/>
            </a:lvl4pPr>
            <a:lvl5pPr lvl="4" rtl="0" algn="ctr">
              <a:lnSpc>
                <a:spcPct val="100000"/>
              </a:lnSpc>
              <a:spcBef>
                <a:spcPts val="203"/>
              </a:spcBef>
              <a:spcAft>
                <a:spcPts val="0"/>
              </a:spcAft>
              <a:buClr>
                <a:schemeClr val="dk1"/>
              </a:buClr>
              <a:buSzPts val="1350"/>
              <a:buNone/>
              <a:defRPr b="1" sz="1350"/>
            </a:lvl5pPr>
            <a:lvl6pPr lvl="5" rtl="0" algn="l">
              <a:lnSpc>
                <a:spcPct val="100000"/>
              </a:lnSpc>
              <a:spcBef>
                <a:spcPts val="270"/>
              </a:spcBef>
              <a:spcAft>
                <a:spcPts val="0"/>
              </a:spcAft>
              <a:buSzPts val="1800"/>
              <a:buChar char="?"/>
              <a:defRPr/>
            </a:lvl6pPr>
            <a:lvl7pPr lvl="6" rtl="0" algn="l">
              <a:lnSpc>
                <a:spcPct val="100000"/>
              </a:lnSpc>
              <a:spcBef>
                <a:spcPts val="270"/>
              </a:spcBef>
              <a:spcAft>
                <a:spcPts val="0"/>
              </a:spcAft>
              <a:buSzPts val="1800"/>
              <a:buChar char="?"/>
              <a:defRPr/>
            </a:lvl7pPr>
            <a:lvl8pPr lvl="7" rtl="0" algn="l">
              <a:lnSpc>
                <a:spcPct val="100000"/>
              </a:lnSpc>
              <a:spcBef>
                <a:spcPts val="270"/>
              </a:spcBef>
              <a:spcAft>
                <a:spcPts val="0"/>
              </a:spcAft>
              <a:buSzPts val="1800"/>
              <a:buChar char="?"/>
              <a:defRPr/>
            </a:lvl8pPr>
            <a:lvl9pPr lvl="8" rtl="0" algn="l">
              <a:lnSpc>
                <a:spcPct val="100000"/>
              </a:lnSpc>
              <a:spcBef>
                <a:spcPts val="27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89" name="Shape 89"/>
        <p:cNvGrpSpPr/>
        <p:nvPr/>
      </p:nvGrpSpPr>
      <p:grpSpPr>
        <a:xfrm>
          <a:off x="0" y="0"/>
          <a:ext cx="0" cy="0"/>
          <a:chOff x="0" y="0"/>
          <a:chExt cx="0" cy="0"/>
        </a:xfrm>
      </p:grpSpPr>
      <p:sp>
        <p:nvSpPr>
          <p:cNvPr id="90" name="Google Shape;90;p35"/>
          <p:cNvSpPr txBox="1"/>
          <p:nvPr>
            <p:ph type="title"/>
          </p:nvPr>
        </p:nvSpPr>
        <p:spPr>
          <a:xfrm>
            <a:off x="2132410" y="504311"/>
            <a:ext cx="4374300" cy="9996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35"/>
          <p:cNvSpPr txBox="1"/>
          <p:nvPr>
            <p:ph idx="1" type="body"/>
          </p:nvPr>
        </p:nvSpPr>
        <p:spPr>
          <a:xfrm>
            <a:off x="351235" y="1822396"/>
            <a:ext cx="6155400" cy="7257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92" name="Google Shape;92;p35"/>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93" name="Shape 93"/>
        <p:cNvGrpSpPr/>
        <p:nvPr/>
      </p:nvGrpSpPr>
      <p:grpSpPr>
        <a:xfrm>
          <a:off x="0" y="0"/>
          <a:ext cx="0" cy="0"/>
          <a:chOff x="0" y="0"/>
          <a:chExt cx="0" cy="0"/>
        </a:xfrm>
      </p:grpSpPr>
      <p:sp>
        <p:nvSpPr>
          <p:cNvPr id="94" name="Google Shape;94;p36"/>
          <p:cNvSpPr txBox="1"/>
          <p:nvPr>
            <p:ph type="title"/>
          </p:nvPr>
        </p:nvSpPr>
        <p:spPr>
          <a:xfrm>
            <a:off x="467916" y="2468830"/>
            <a:ext cx="5915100" cy="4119300"/>
          </a:xfrm>
          <a:prstGeom prst="rect">
            <a:avLst/>
          </a:prstGeom>
          <a:noFill/>
          <a:ln>
            <a:noFill/>
          </a:ln>
        </p:spPr>
        <p:txBody>
          <a:bodyPr anchorCtr="0" anchor="b" bIns="45700" lIns="91425" spcFirstLastPara="1" rIns="91425" wrap="square" tIns="45700">
            <a:noAutofit/>
          </a:bodyPr>
          <a:lstStyle>
            <a:lvl1pPr lvl="0" rtl="0" algn="r">
              <a:lnSpc>
                <a:spcPct val="100000"/>
              </a:lnSpc>
              <a:spcBef>
                <a:spcPts val="0"/>
              </a:spcBef>
              <a:spcAft>
                <a:spcPts val="0"/>
              </a:spcAft>
              <a:buClr>
                <a:schemeClr val="dk1"/>
              </a:buClr>
              <a:buSzPts val="3375"/>
              <a:buFont typeface="Arial"/>
              <a:buNone/>
              <a:defRPr sz="3375"/>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p36"/>
          <p:cNvSpPr txBox="1"/>
          <p:nvPr>
            <p:ph idx="1" type="body"/>
          </p:nvPr>
        </p:nvSpPr>
        <p:spPr>
          <a:xfrm>
            <a:off x="467916" y="6627100"/>
            <a:ext cx="5915100" cy="2166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03"/>
              </a:spcBef>
              <a:spcAft>
                <a:spcPts val="0"/>
              </a:spcAft>
              <a:buSzPts val="1350"/>
              <a:buNone/>
              <a:defRPr sz="1350">
                <a:solidFill>
                  <a:srgbClr val="888888"/>
                </a:solidFill>
              </a:defRPr>
            </a:lvl1pPr>
            <a:lvl2pPr indent="-228600" lvl="1" marL="914400" rtl="0" algn="l">
              <a:lnSpc>
                <a:spcPct val="100000"/>
              </a:lnSpc>
              <a:spcBef>
                <a:spcPts val="169"/>
              </a:spcBef>
              <a:spcAft>
                <a:spcPts val="0"/>
              </a:spcAft>
              <a:buSzPts val="1125"/>
              <a:buNone/>
              <a:defRPr sz="1125">
                <a:solidFill>
                  <a:srgbClr val="888888"/>
                </a:solidFill>
              </a:defRPr>
            </a:lvl2pPr>
            <a:lvl3pPr indent="-228600" lvl="2" marL="1371600" rtl="0" algn="l">
              <a:lnSpc>
                <a:spcPct val="100000"/>
              </a:lnSpc>
              <a:spcBef>
                <a:spcPts val="152"/>
              </a:spcBef>
              <a:spcAft>
                <a:spcPts val="0"/>
              </a:spcAft>
              <a:buSzPts val="1015"/>
              <a:buNone/>
              <a:defRPr sz="1014">
                <a:solidFill>
                  <a:srgbClr val="888888"/>
                </a:solidFill>
              </a:defRPr>
            </a:lvl3pPr>
            <a:lvl4pPr indent="-228600" lvl="3" marL="1828800" rtl="0" algn="l">
              <a:lnSpc>
                <a:spcPct val="100000"/>
              </a:lnSpc>
              <a:spcBef>
                <a:spcPts val="135"/>
              </a:spcBef>
              <a:spcAft>
                <a:spcPts val="0"/>
              </a:spcAft>
              <a:buSzPts val="900"/>
              <a:buNone/>
              <a:defRPr sz="900">
                <a:solidFill>
                  <a:srgbClr val="888888"/>
                </a:solidFill>
              </a:defRPr>
            </a:lvl4pPr>
            <a:lvl5pPr indent="-228600" lvl="4" marL="2286000" rtl="0" algn="l">
              <a:lnSpc>
                <a:spcPct val="100000"/>
              </a:lnSpc>
              <a:spcBef>
                <a:spcPts val="135"/>
              </a:spcBef>
              <a:spcAft>
                <a:spcPts val="0"/>
              </a:spcAft>
              <a:buClr>
                <a:srgbClr val="888888"/>
              </a:buClr>
              <a:buSzPts val="900"/>
              <a:buNone/>
              <a:defRPr sz="900">
                <a:solidFill>
                  <a:srgbClr val="888888"/>
                </a:solidFill>
              </a:defRPr>
            </a:lvl5pPr>
            <a:lvl6pPr indent="-228600" lvl="5" marL="2743200" rtl="0" algn="l">
              <a:lnSpc>
                <a:spcPct val="100000"/>
              </a:lnSpc>
              <a:spcBef>
                <a:spcPts val="135"/>
              </a:spcBef>
              <a:spcAft>
                <a:spcPts val="0"/>
              </a:spcAft>
              <a:buSzPts val="900"/>
              <a:buNone/>
              <a:defRPr sz="900">
                <a:solidFill>
                  <a:srgbClr val="888888"/>
                </a:solidFill>
              </a:defRPr>
            </a:lvl6pPr>
            <a:lvl7pPr indent="-228600" lvl="6" marL="3200400" rtl="0" algn="l">
              <a:lnSpc>
                <a:spcPct val="100000"/>
              </a:lnSpc>
              <a:spcBef>
                <a:spcPts val="135"/>
              </a:spcBef>
              <a:spcAft>
                <a:spcPts val="0"/>
              </a:spcAft>
              <a:buSzPts val="900"/>
              <a:buNone/>
              <a:defRPr sz="900">
                <a:solidFill>
                  <a:srgbClr val="888888"/>
                </a:solidFill>
              </a:defRPr>
            </a:lvl7pPr>
            <a:lvl8pPr indent="-228600" lvl="7" marL="3657600" rtl="0" algn="l">
              <a:lnSpc>
                <a:spcPct val="100000"/>
              </a:lnSpc>
              <a:spcBef>
                <a:spcPts val="135"/>
              </a:spcBef>
              <a:spcAft>
                <a:spcPts val="0"/>
              </a:spcAft>
              <a:buSzPts val="900"/>
              <a:buNone/>
              <a:defRPr sz="900">
                <a:solidFill>
                  <a:srgbClr val="888888"/>
                </a:solidFill>
              </a:defRPr>
            </a:lvl8pPr>
            <a:lvl9pPr indent="-228600" lvl="8" marL="4114800" rtl="0" algn="l">
              <a:lnSpc>
                <a:spcPct val="100000"/>
              </a:lnSpc>
              <a:spcBef>
                <a:spcPts val="135"/>
              </a:spcBef>
              <a:spcAft>
                <a:spcPts val="0"/>
              </a:spcAft>
              <a:buSzPts val="900"/>
              <a:buNone/>
              <a:defRPr sz="900">
                <a:solidFill>
                  <a:srgbClr val="888888"/>
                </a:solidFill>
              </a:defRPr>
            </a:lvl9pPr>
          </a:lstStyle>
          <a:p/>
        </p:txBody>
      </p:sp>
      <p:sp>
        <p:nvSpPr>
          <p:cNvPr id="96" name="Google Shape;96;p36"/>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97" name="Shape 97"/>
        <p:cNvGrpSpPr/>
        <p:nvPr/>
      </p:nvGrpSpPr>
      <p:grpSpPr>
        <a:xfrm>
          <a:off x="0" y="0"/>
          <a:ext cx="0" cy="0"/>
          <a:chOff x="0" y="0"/>
          <a:chExt cx="0" cy="0"/>
        </a:xfrm>
      </p:grpSpPr>
      <p:sp>
        <p:nvSpPr>
          <p:cNvPr id="98" name="Google Shape;98;p37"/>
          <p:cNvSpPr txBox="1"/>
          <p:nvPr>
            <p:ph type="title"/>
          </p:nvPr>
        </p:nvSpPr>
        <p:spPr>
          <a:xfrm>
            <a:off x="2132410" y="504311"/>
            <a:ext cx="4374300" cy="9996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37"/>
          <p:cNvSpPr txBox="1"/>
          <p:nvPr>
            <p:ph idx="1" type="body"/>
          </p:nvPr>
        </p:nvSpPr>
        <p:spPr>
          <a:xfrm>
            <a:off x="351235" y="1822396"/>
            <a:ext cx="3016200" cy="7257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00" name="Google Shape;100;p37"/>
          <p:cNvSpPr txBox="1"/>
          <p:nvPr>
            <p:ph idx="2" type="body"/>
          </p:nvPr>
        </p:nvSpPr>
        <p:spPr>
          <a:xfrm>
            <a:off x="3490556" y="1822396"/>
            <a:ext cx="3016200" cy="7257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01" name="Google Shape;101;p37"/>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102" name="Shape 102"/>
        <p:cNvGrpSpPr/>
        <p:nvPr/>
      </p:nvGrpSpPr>
      <p:grpSpPr>
        <a:xfrm>
          <a:off x="0" y="0"/>
          <a:ext cx="0" cy="0"/>
          <a:chOff x="0" y="0"/>
          <a:chExt cx="0" cy="0"/>
        </a:xfrm>
      </p:grpSpPr>
      <p:sp>
        <p:nvSpPr>
          <p:cNvPr id="103" name="Google Shape;103;p38"/>
          <p:cNvSpPr txBox="1"/>
          <p:nvPr>
            <p:ph type="title"/>
          </p:nvPr>
        </p:nvSpPr>
        <p:spPr>
          <a:xfrm>
            <a:off x="472381" y="527234"/>
            <a:ext cx="5915100" cy="19140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38"/>
          <p:cNvSpPr txBox="1"/>
          <p:nvPr>
            <p:ph idx="1" type="body"/>
          </p:nvPr>
        </p:nvSpPr>
        <p:spPr>
          <a:xfrm>
            <a:off x="472381" y="2427568"/>
            <a:ext cx="2901300" cy="11898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203"/>
              </a:spcBef>
              <a:spcAft>
                <a:spcPts val="0"/>
              </a:spcAft>
              <a:buSzPts val="1350"/>
              <a:buNone/>
              <a:defRPr b="1" sz="1350"/>
            </a:lvl1pPr>
            <a:lvl2pPr indent="-228600" lvl="1" marL="914400" rtl="0" algn="l">
              <a:lnSpc>
                <a:spcPct val="100000"/>
              </a:lnSpc>
              <a:spcBef>
                <a:spcPts val="169"/>
              </a:spcBef>
              <a:spcAft>
                <a:spcPts val="0"/>
              </a:spcAft>
              <a:buSzPts val="1125"/>
              <a:buNone/>
              <a:defRPr b="1" sz="1125"/>
            </a:lvl2pPr>
            <a:lvl3pPr indent="-228600" lvl="2" marL="1371600" rtl="0" algn="l">
              <a:lnSpc>
                <a:spcPct val="100000"/>
              </a:lnSpc>
              <a:spcBef>
                <a:spcPts val="152"/>
              </a:spcBef>
              <a:spcAft>
                <a:spcPts val="0"/>
              </a:spcAft>
              <a:buSzPts val="1015"/>
              <a:buNone/>
              <a:defRPr b="1" sz="1014"/>
            </a:lvl3pPr>
            <a:lvl4pPr indent="-228600" lvl="3" marL="1828800" rtl="0" algn="l">
              <a:lnSpc>
                <a:spcPct val="100000"/>
              </a:lnSpc>
              <a:spcBef>
                <a:spcPts val="135"/>
              </a:spcBef>
              <a:spcAft>
                <a:spcPts val="0"/>
              </a:spcAft>
              <a:buSzPts val="900"/>
              <a:buNone/>
              <a:defRPr b="1" sz="900"/>
            </a:lvl4pPr>
            <a:lvl5pPr indent="-228600" lvl="4" marL="2286000" rtl="0" algn="l">
              <a:lnSpc>
                <a:spcPct val="100000"/>
              </a:lnSpc>
              <a:spcBef>
                <a:spcPts val="135"/>
              </a:spcBef>
              <a:spcAft>
                <a:spcPts val="0"/>
              </a:spcAft>
              <a:buClr>
                <a:schemeClr val="dk1"/>
              </a:buClr>
              <a:buSzPts val="900"/>
              <a:buNone/>
              <a:defRPr b="1" sz="900"/>
            </a:lvl5pPr>
            <a:lvl6pPr indent="-228600" lvl="5" marL="2743200" rtl="0" algn="l">
              <a:lnSpc>
                <a:spcPct val="100000"/>
              </a:lnSpc>
              <a:spcBef>
                <a:spcPts val="135"/>
              </a:spcBef>
              <a:spcAft>
                <a:spcPts val="0"/>
              </a:spcAft>
              <a:buSzPts val="900"/>
              <a:buNone/>
              <a:defRPr b="1" sz="900"/>
            </a:lvl6pPr>
            <a:lvl7pPr indent="-228600" lvl="6" marL="3200400" rtl="0" algn="l">
              <a:lnSpc>
                <a:spcPct val="100000"/>
              </a:lnSpc>
              <a:spcBef>
                <a:spcPts val="135"/>
              </a:spcBef>
              <a:spcAft>
                <a:spcPts val="0"/>
              </a:spcAft>
              <a:buSzPts val="900"/>
              <a:buNone/>
              <a:defRPr b="1" sz="900"/>
            </a:lvl7pPr>
            <a:lvl8pPr indent="-228600" lvl="7" marL="3657600" rtl="0" algn="l">
              <a:lnSpc>
                <a:spcPct val="100000"/>
              </a:lnSpc>
              <a:spcBef>
                <a:spcPts val="135"/>
              </a:spcBef>
              <a:spcAft>
                <a:spcPts val="0"/>
              </a:spcAft>
              <a:buSzPts val="900"/>
              <a:buNone/>
              <a:defRPr b="1" sz="900"/>
            </a:lvl8pPr>
            <a:lvl9pPr indent="-228600" lvl="8" marL="4114800" rtl="0" algn="l">
              <a:lnSpc>
                <a:spcPct val="100000"/>
              </a:lnSpc>
              <a:spcBef>
                <a:spcPts val="135"/>
              </a:spcBef>
              <a:spcAft>
                <a:spcPts val="0"/>
              </a:spcAft>
              <a:buSzPts val="900"/>
              <a:buNone/>
              <a:defRPr b="1" sz="900"/>
            </a:lvl9pPr>
          </a:lstStyle>
          <a:p/>
        </p:txBody>
      </p:sp>
      <p:sp>
        <p:nvSpPr>
          <p:cNvPr id="105" name="Google Shape;105;p38"/>
          <p:cNvSpPr txBox="1"/>
          <p:nvPr>
            <p:ph idx="2" type="body"/>
          </p:nvPr>
        </p:nvSpPr>
        <p:spPr>
          <a:xfrm>
            <a:off x="472381" y="3617282"/>
            <a:ext cx="2901300" cy="5320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06" name="Google Shape;106;p38"/>
          <p:cNvSpPr txBox="1"/>
          <p:nvPr>
            <p:ph idx="3" type="body"/>
          </p:nvPr>
        </p:nvSpPr>
        <p:spPr>
          <a:xfrm>
            <a:off x="3471863" y="2427568"/>
            <a:ext cx="2915400" cy="11898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203"/>
              </a:spcBef>
              <a:spcAft>
                <a:spcPts val="0"/>
              </a:spcAft>
              <a:buSzPts val="1350"/>
              <a:buNone/>
              <a:defRPr b="1" sz="1350"/>
            </a:lvl1pPr>
            <a:lvl2pPr indent="-228600" lvl="1" marL="914400" rtl="0" algn="l">
              <a:lnSpc>
                <a:spcPct val="100000"/>
              </a:lnSpc>
              <a:spcBef>
                <a:spcPts val="169"/>
              </a:spcBef>
              <a:spcAft>
                <a:spcPts val="0"/>
              </a:spcAft>
              <a:buSzPts val="1125"/>
              <a:buNone/>
              <a:defRPr b="1" sz="1125"/>
            </a:lvl2pPr>
            <a:lvl3pPr indent="-228600" lvl="2" marL="1371600" rtl="0" algn="l">
              <a:lnSpc>
                <a:spcPct val="100000"/>
              </a:lnSpc>
              <a:spcBef>
                <a:spcPts val="152"/>
              </a:spcBef>
              <a:spcAft>
                <a:spcPts val="0"/>
              </a:spcAft>
              <a:buSzPts val="1015"/>
              <a:buNone/>
              <a:defRPr b="1" sz="1014"/>
            </a:lvl3pPr>
            <a:lvl4pPr indent="-228600" lvl="3" marL="1828800" rtl="0" algn="l">
              <a:lnSpc>
                <a:spcPct val="100000"/>
              </a:lnSpc>
              <a:spcBef>
                <a:spcPts val="135"/>
              </a:spcBef>
              <a:spcAft>
                <a:spcPts val="0"/>
              </a:spcAft>
              <a:buSzPts val="900"/>
              <a:buNone/>
              <a:defRPr b="1" sz="900"/>
            </a:lvl4pPr>
            <a:lvl5pPr indent="-228600" lvl="4" marL="2286000" rtl="0" algn="l">
              <a:lnSpc>
                <a:spcPct val="100000"/>
              </a:lnSpc>
              <a:spcBef>
                <a:spcPts val="135"/>
              </a:spcBef>
              <a:spcAft>
                <a:spcPts val="0"/>
              </a:spcAft>
              <a:buClr>
                <a:schemeClr val="dk1"/>
              </a:buClr>
              <a:buSzPts val="900"/>
              <a:buNone/>
              <a:defRPr b="1" sz="900"/>
            </a:lvl5pPr>
            <a:lvl6pPr indent="-228600" lvl="5" marL="2743200" rtl="0" algn="l">
              <a:lnSpc>
                <a:spcPct val="100000"/>
              </a:lnSpc>
              <a:spcBef>
                <a:spcPts val="135"/>
              </a:spcBef>
              <a:spcAft>
                <a:spcPts val="0"/>
              </a:spcAft>
              <a:buSzPts val="900"/>
              <a:buNone/>
              <a:defRPr b="1" sz="900"/>
            </a:lvl6pPr>
            <a:lvl7pPr indent="-228600" lvl="6" marL="3200400" rtl="0" algn="l">
              <a:lnSpc>
                <a:spcPct val="100000"/>
              </a:lnSpc>
              <a:spcBef>
                <a:spcPts val="135"/>
              </a:spcBef>
              <a:spcAft>
                <a:spcPts val="0"/>
              </a:spcAft>
              <a:buSzPts val="900"/>
              <a:buNone/>
              <a:defRPr b="1" sz="900"/>
            </a:lvl7pPr>
            <a:lvl8pPr indent="-228600" lvl="7" marL="3657600" rtl="0" algn="l">
              <a:lnSpc>
                <a:spcPct val="100000"/>
              </a:lnSpc>
              <a:spcBef>
                <a:spcPts val="135"/>
              </a:spcBef>
              <a:spcAft>
                <a:spcPts val="0"/>
              </a:spcAft>
              <a:buSzPts val="900"/>
              <a:buNone/>
              <a:defRPr b="1" sz="900"/>
            </a:lvl8pPr>
            <a:lvl9pPr indent="-228600" lvl="8" marL="4114800" rtl="0" algn="l">
              <a:lnSpc>
                <a:spcPct val="100000"/>
              </a:lnSpc>
              <a:spcBef>
                <a:spcPts val="135"/>
              </a:spcBef>
              <a:spcAft>
                <a:spcPts val="0"/>
              </a:spcAft>
              <a:buSzPts val="900"/>
              <a:buNone/>
              <a:defRPr b="1" sz="900"/>
            </a:lvl9pPr>
          </a:lstStyle>
          <a:p/>
        </p:txBody>
      </p:sp>
      <p:sp>
        <p:nvSpPr>
          <p:cNvPr id="107" name="Google Shape;107;p38"/>
          <p:cNvSpPr txBox="1"/>
          <p:nvPr>
            <p:ph idx="4" type="body"/>
          </p:nvPr>
        </p:nvSpPr>
        <p:spPr>
          <a:xfrm>
            <a:off x="3471863" y="3617282"/>
            <a:ext cx="2915400" cy="5320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08" name="Google Shape;108;p38"/>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109" name="Shape 109"/>
        <p:cNvGrpSpPr/>
        <p:nvPr/>
      </p:nvGrpSpPr>
      <p:grpSpPr>
        <a:xfrm>
          <a:off x="0" y="0"/>
          <a:ext cx="0" cy="0"/>
          <a:chOff x="0" y="0"/>
          <a:chExt cx="0" cy="0"/>
        </a:xfrm>
      </p:grpSpPr>
      <p:sp>
        <p:nvSpPr>
          <p:cNvPr id="110" name="Google Shape;110;p39"/>
          <p:cNvSpPr txBox="1"/>
          <p:nvPr>
            <p:ph type="title"/>
          </p:nvPr>
        </p:nvSpPr>
        <p:spPr>
          <a:xfrm>
            <a:off x="2132410" y="504311"/>
            <a:ext cx="4374300" cy="9996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39"/>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2" name="Shape 112"/>
        <p:cNvGrpSpPr/>
        <p:nvPr/>
      </p:nvGrpSpPr>
      <p:grpSpPr>
        <a:xfrm>
          <a:off x="0" y="0"/>
          <a:ext cx="0" cy="0"/>
          <a:chOff x="0" y="0"/>
          <a:chExt cx="0" cy="0"/>
        </a:xfrm>
      </p:grpSpPr>
      <p:sp>
        <p:nvSpPr>
          <p:cNvPr id="113" name="Google Shape;113;p40"/>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114" name="Shape 114"/>
        <p:cNvGrpSpPr/>
        <p:nvPr/>
      </p:nvGrpSpPr>
      <p:grpSpPr>
        <a:xfrm>
          <a:off x="0" y="0"/>
          <a:ext cx="0" cy="0"/>
          <a:chOff x="0" y="0"/>
          <a:chExt cx="0" cy="0"/>
        </a:xfrm>
      </p:grpSpPr>
      <p:sp>
        <p:nvSpPr>
          <p:cNvPr id="115" name="Google Shape;115;p41"/>
          <p:cNvSpPr txBox="1"/>
          <p:nvPr>
            <p:ph type="title"/>
          </p:nvPr>
        </p:nvSpPr>
        <p:spPr>
          <a:xfrm>
            <a:off x="472381" y="660188"/>
            <a:ext cx="2211900" cy="2310600"/>
          </a:xfrm>
          <a:prstGeom prst="rect">
            <a:avLst/>
          </a:prstGeom>
          <a:noFill/>
          <a:ln>
            <a:noFill/>
          </a:ln>
        </p:spPr>
        <p:txBody>
          <a:bodyPr anchorCtr="0" anchor="b" bIns="45700" lIns="91425" spcFirstLastPara="1" rIns="91425" wrap="square" tIns="45700">
            <a:noAutofit/>
          </a:bodyPr>
          <a:lstStyle>
            <a:lvl1pPr lvl="0" rtl="0" algn="r">
              <a:lnSpc>
                <a:spcPct val="100000"/>
              </a:lnSpc>
              <a:spcBef>
                <a:spcPts val="0"/>
              </a:spcBef>
              <a:spcAft>
                <a:spcPts val="0"/>
              </a:spcAft>
              <a:buClr>
                <a:schemeClr val="dk1"/>
              </a:buClr>
              <a:buSzPts val="1800"/>
              <a:buFont typeface="Arial"/>
              <a:buNone/>
              <a:defRPr sz="1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41"/>
          <p:cNvSpPr txBox="1"/>
          <p:nvPr>
            <p:ph idx="1" type="body"/>
          </p:nvPr>
        </p:nvSpPr>
        <p:spPr>
          <a:xfrm>
            <a:off x="2915543" y="1425823"/>
            <a:ext cx="3471900" cy="7037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sz="1800"/>
            </a:lvl1pPr>
            <a:lvl2pPr indent="-328612" lvl="1" marL="914400" rtl="0" algn="l">
              <a:lnSpc>
                <a:spcPct val="100000"/>
              </a:lnSpc>
              <a:spcBef>
                <a:spcPts val="236"/>
              </a:spcBef>
              <a:spcAft>
                <a:spcPts val="0"/>
              </a:spcAft>
              <a:buSzPts val="1575"/>
              <a:buChar char="■"/>
              <a:defRPr sz="1575"/>
            </a:lvl2pPr>
            <a:lvl3pPr indent="-314325" lvl="2" marL="1371600" rtl="0" algn="l">
              <a:lnSpc>
                <a:spcPct val="100000"/>
              </a:lnSpc>
              <a:spcBef>
                <a:spcPts val="203"/>
              </a:spcBef>
              <a:spcAft>
                <a:spcPts val="0"/>
              </a:spcAft>
              <a:buSzPts val="1350"/>
              <a:buChar char="■"/>
              <a:defRPr sz="1350"/>
            </a:lvl3pPr>
            <a:lvl4pPr indent="-300037" lvl="3" marL="1828800" rtl="0" algn="l">
              <a:lnSpc>
                <a:spcPct val="100000"/>
              </a:lnSpc>
              <a:spcBef>
                <a:spcPts val="169"/>
              </a:spcBef>
              <a:spcAft>
                <a:spcPts val="0"/>
              </a:spcAft>
              <a:buSzPts val="1125"/>
              <a:buChar char="■"/>
              <a:defRPr sz="1125"/>
            </a:lvl4pPr>
            <a:lvl5pPr indent="-300037" lvl="4" marL="2286000" rtl="0" algn="l">
              <a:lnSpc>
                <a:spcPct val="100000"/>
              </a:lnSpc>
              <a:spcBef>
                <a:spcPts val="169"/>
              </a:spcBef>
              <a:spcAft>
                <a:spcPts val="0"/>
              </a:spcAft>
              <a:buClr>
                <a:schemeClr val="dk1"/>
              </a:buClr>
              <a:buSzPts val="1125"/>
              <a:buChar char="?"/>
              <a:defRPr sz="1125"/>
            </a:lvl5pPr>
            <a:lvl6pPr indent="-300037" lvl="5" marL="2743200" rtl="0" algn="l">
              <a:lnSpc>
                <a:spcPct val="100000"/>
              </a:lnSpc>
              <a:spcBef>
                <a:spcPts val="169"/>
              </a:spcBef>
              <a:spcAft>
                <a:spcPts val="0"/>
              </a:spcAft>
              <a:buSzPts val="1125"/>
              <a:buChar char="?"/>
              <a:defRPr sz="1125"/>
            </a:lvl6pPr>
            <a:lvl7pPr indent="-300037" lvl="6" marL="3200400" rtl="0" algn="l">
              <a:lnSpc>
                <a:spcPct val="100000"/>
              </a:lnSpc>
              <a:spcBef>
                <a:spcPts val="169"/>
              </a:spcBef>
              <a:spcAft>
                <a:spcPts val="0"/>
              </a:spcAft>
              <a:buSzPts val="1125"/>
              <a:buChar char="?"/>
              <a:defRPr sz="1125"/>
            </a:lvl7pPr>
            <a:lvl8pPr indent="-300037" lvl="7" marL="3657600" rtl="0" algn="l">
              <a:lnSpc>
                <a:spcPct val="100000"/>
              </a:lnSpc>
              <a:spcBef>
                <a:spcPts val="169"/>
              </a:spcBef>
              <a:spcAft>
                <a:spcPts val="0"/>
              </a:spcAft>
              <a:buSzPts val="1125"/>
              <a:buChar char="?"/>
              <a:defRPr sz="1125"/>
            </a:lvl8pPr>
            <a:lvl9pPr indent="-300037" lvl="8" marL="4114800" rtl="0" algn="l">
              <a:lnSpc>
                <a:spcPct val="100000"/>
              </a:lnSpc>
              <a:spcBef>
                <a:spcPts val="169"/>
              </a:spcBef>
              <a:spcAft>
                <a:spcPts val="0"/>
              </a:spcAft>
              <a:buSzPts val="1125"/>
              <a:buChar char="?"/>
              <a:defRPr sz="1125"/>
            </a:lvl9pPr>
          </a:lstStyle>
          <a:p/>
        </p:txBody>
      </p:sp>
      <p:sp>
        <p:nvSpPr>
          <p:cNvPr id="117" name="Google Shape;117;p41"/>
          <p:cNvSpPr txBox="1"/>
          <p:nvPr>
            <p:ph idx="2" type="body"/>
          </p:nvPr>
        </p:nvSpPr>
        <p:spPr>
          <a:xfrm>
            <a:off x="472381" y="2970848"/>
            <a:ext cx="2211900" cy="5503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35"/>
              </a:spcBef>
              <a:spcAft>
                <a:spcPts val="0"/>
              </a:spcAft>
              <a:buSzPts val="900"/>
              <a:buNone/>
              <a:defRPr sz="900"/>
            </a:lvl1pPr>
            <a:lvl2pPr indent="-228600" lvl="1" marL="914400" rtl="0" algn="l">
              <a:lnSpc>
                <a:spcPct val="100000"/>
              </a:lnSpc>
              <a:spcBef>
                <a:spcPts val="119"/>
              </a:spcBef>
              <a:spcAft>
                <a:spcPts val="0"/>
              </a:spcAft>
              <a:buSzPts val="790"/>
              <a:buNone/>
              <a:defRPr sz="790"/>
            </a:lvl2pPr>
            <a:lvl3pPr indent="-228600" lvl="2" marL="1371600" rtl="0" algn="l">
              <a:lnSpc>
                <a:spcPct val="100000"/>
              </a:lnSpc>
              <a:spcBef>
                <a:spcPts val="101"/>
              </a:spcBef>
              <a:spcAft>
                <a:spcPts val="0"/>
              </a:spcAft>
              <a:buSzPts val="675"/>
              <a:buNone/>
              <a:defRPr sz="675"/>
            </a:lvl3pPr>
            <a:lvl4pPr indent="-228600" lvl="3" marL="1828800" rtl="0" algn="l">
              <a:lnSpc>
                <a:spcPct val="100000"/>
              </a:lnSpc>
              <a:spcBef>
                <a:spcPts val="85"/>
              </a:spcBef>
              <a:spcAft>
                <a:spcPts val="0"/>
              </a:spcAft>
              <a:buSzPts val="565"/>
              <a:buNone/>
              <a:defRPr sz="565"/>
            </a:lvl4pPr>
            <a:lvl5pPr indent="-228600" lvl="4" marL="2286000" rtl="0" algn="l">
              <a:lnSpc>
                <a:spcPct val="100000"/>
              </a:lnSpc>
              <a:spcBef>
                <a:spcPts val="85"/>
              </a:spcBef>
              <a:spcAft>
                <a:spcPts val="0"/>
              </a:spcAft>
              <a:buClr>
                <a:schemeClr val="dk1"/>
              </a:buClr>
              <a:buSzPts val="565"/>
              <a:buNone/>
              <a:defRPr sz="565"/>
            </a:lvl5pPr>
            <a:lvl6pPr indent="-228600" lvl="5" marL="2743200" rtl="0" algn="l">
              <a:lnSpc>
                <a:spcPct val="100000"/>
              </a:lnSpc>
              <a:spcBef>
                <a:spcPts val="85"/>
              </a:spcBef>
              <a:spcAft>
                <a:spcPts val="0"/>
              </a:spcAft>
              <a:buSzPts val="565"/>
              <a:buNone/>
              <a:defRPr sz="565"/>
            </a:lvl6pPr>
            <a:lvl7pPr indent="-228600" lvl="6" marL="3200400" rtl="0" algn="l">
              <a:lnSpc>
                <a:spcPct val="100000"/>
              </a:lnSpc>
              <a:spcBef>
                <a:spcPts val="85"/>
              </a:spcBef>
              <a:spcAft>
                <a:spcPts val="0"/>
              </a:spcAft>
              <a:buSzPts val="565"/>
              <a:buNone/>
              <a:defRPr sz="565"/>
            </a:lvl7pPr>
            <a:lvl8pPr indent="-228600" lvl="7" marL="3657600" rtl="0" algn="l">
              <a:lnSpc>
                <a:spcPct val="100000"/>
              </a:lnSpc>
              <a:spcBef>
                <a:spcPts val="85"/>
              </a:spcBef>
              <a:spcAft>
                <a:spcPts val="0"/>
              </a:spcAft>
              <a:buSzPts val="565"/>
              <a:buNone/>
              <a:defRPr sz="565"/>
            </a:lvl8pPr>
            <a:lvl9pPr indent="-228600" lvl="8" marL="4114800" rtl="0" algn="l">
              <a:lnSpc>
                <a:spcPct val="100000"/>
              </a:lnSpc>
              <a:spcBef>
                <a:spcPts val="85"/>
              </a:spcBef>
              <a:spcAft>
                <a:spcPts val="0"/>
              </a:spcAft>
              <a:buSzPts val="565"/>
              <a:buNone/>
              <a:defRPr sz="565"/>
            </a:lvl9pPr>
          </a:lstStyle>
          <a:p/>
        </p:txBody>
      </p:sp>
      <p:sp>
        <p:nvSpPr>
          <p:cNvPr id="118" name="Google Shape;118;p41"/>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17" name="Shape 17"/>
        <p:cNvGrpSpPr/>
        <p:nvPr/>
      </p:nvGrpSpPr>
      <p:grpSpPr>
        <a:xfrm>
          <a:off x="0" y="0"/>
          <a:ext cx="0" cy="0"/>
          <a:chOff x="0" y="0"/>
          <a:chExt cx="0" cy="0"/>
        </a:xfrm>
      </p:grpSpPr>
      <p:sp>
        <p:nvSpPr>
          <p:cNvPr id="18" name="Google Shape;18;p23"/>
          <p:cNvSpPr txBox="1"/>
          <p:nvPr>
            <p:ph type="title"/>
          </p:nvPr>
        </p:nvSpPr>
        <p:spPr>
          <a:xfrm>
            <a:off x="471489" y="527236"/>
            <a:ext cx="5915025" cy="1914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 type="body"/>
          </p:nvPr>
        </p:nvSpPr>
        <p:spPr>
          <a:xfrm>
            <a:off x="471489" y="2636169"/>
            <a:ext cx="5915025" cy="628325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23"/>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3"/>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3"/>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19" name="Shape 119"/>
        <p:cNvGrpSpPr/>
        <p:nvPr/>
      </p:nvGrpSpPr>
      <p:grpSpPr>
        <a:xfrm>
          <a:off x="0" y="0"/>
          <a:ext cx="0" cy="0"/>
          <a:chOff x="0" y="0"/>
          <a:chExt cx="0" cy="0"/>
        </a:xfrm>
      </p:grpSpPr>
      <p:sp>
        <p:nvSpPr>
          <p:cNvPr id="120" name="Google Shape;120;p42"/>
          <p:cNvSpPr txBox="1"/>
          <p:nvPr>
            <p:ph type="title"/>
          </p:nvPr>
        </p:nvSpPr>
        <p:spPr>
          <a:xfrm>
            <a:off x="472381" y="660188"/>
            <a:ext cx="2211900" cy="2310600"/>
          </a:xfrm>
          <a:prstGeom prst="rect">
            <a:avLst/>
          </a:prstGeom>
          <a:noFill/>
          <a:ln>
            <a:noFill/>
          </a:ln>
        </p:spPr>
        <p:txBody>
          <a:bodyPr anchorCtr="0" anchor="b" bIns="45700" lIns="91425" spcFirstLastPara="1" rIns="91425" wrap="square" tIns="45700">
            <a:noAutofit/>
          </a:bodyPr>
          <a:lstStyle>
            <a:lvl1pPr lvl="0" rtl="0" algn="r">
              <a:lnSpc>
                <a:spcPct val="100000"/>
              </a:lnSpc>
              <a:spcBef>
                <a:spcPts val="0"/>
              </a:spcBef>
              <a:spcAft>
                <a:spcPts val="0"/>
              </a:spcAft>
              <a:buClr>
                <a:schemeClr val="dk1"/>
              </a:buClr>
              <a:buSzPts val="1800"/>
              <a:buFont typeface="Arial"/>
              <a:buNone/>
              <a:defRPr sz="1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1" name="Google Shape;121;p42"/>
          <p:cNvSpPr/>
          <p:nvPr>
            <p:ph idx="2" type="pic"/>
          </p:nvPr>
        </p:nvSpPr>
        <p:spPr>
          <a:xfrm>
            <a:off x="2915543" y="1425823"/>
            <a:ext cx="3471900" cy="7037400"/>
          </a:xfrm>
          <a:prstGeom prst="rect">
            <a:avLst/>
          </a:prstGeom>
          <a:noFill/>
          <a:ln>
            <a:noFill/>
          </a:ln>
        </p:spPr>
      </p:sp>
      <p:sp>
        <p:nvSpPr>
          <p:cNvPr id="122" name="Google Shape;122;p42"/>
          <p:cNvSpPr txBox="1"/>
          <p:nvPr>
            <p:ph idx="1" type="body"/>
          </p:nvPr>
        </p:nvSpPr>
        <p:spPr>
          <a:xfrm>
            <a:off x="472381" y="2970848"/>
            <a:ext cx="2211900" cy="5503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35"/>
              </a:spcBef>
              <a:spcAft>
                <a:spcPts val="0"/>
              </a:spcAft>
              <a:buSzPts val="900"/>
              <a:buNone/>
              <a:defRPr sz="900"/>
            </a:lvl1pPr>
            <a:lvl2pPr indent="-228600" lvl="1" marL="914400" rtl="0" algn="l">
              <a:lnSpc>
                <a:spcPct val="100000"/>
              </a:lnSpc>
              <a:spcBef>
                <a:spcPts val="119"/>
              </a:spcBef>
              <a:spcAft>
                <a:spcPts val="0"/>
              </a:spcAft>
              <a:buSzPts val="790"/>
              <a:buNone/>
              <a:defRPr sz="790"/>
            </a:lvl2pPr>
            <a:lvl3pPr indent="-228600" lvl="2" marL="1371600" rtl="0" algn="l">
              <a:lnSpc>
                <a:spcPct val="100000"/>
              </a:lnSpc>
              <a:spcBef>
                <a:spcPts val="101"/>
              </a:spcBef>
              <a:spcAft>
                <a:spcPts val="0"/>
              </a:spcAft>
              <a:buSzPts val="675"/>
              <a:buNone/>
              <a:defRPr sz="675"/>
            </a:lvl3pPr>
            <a:lvl4pPr indent="-228600" lvl="3" marL="1828800" rtl="0" algn="l">
              <a:lnSpc>
                <a:spcPct val="100000"/>
              </a:lnSpc>
              <a:spcBef>
                <a:spcPts val="85"/>
              </a:spcBef>
              <a:spcAft>
                <a:spcPts val="0"/>
              </a:spcAft>
              <a:buSzPts val="565"/>
              <a:buNone/>
              <a:defRPr sz="565"/>
            </a:lvl4pPr>
            <a:lvl5pPr indent="-228600" lvl="4" marL="2286000" rtl="0" algn="l">
              <a:lnSpc>
                <a:spcPct val="100000"/>
              </a:lnSpc>
              <a:spcBef>
                <a:spcPts val="85"/>
              </a:spcBef>
              <a:spcAft>
                <a:spcPts val="0"/>
              </a:spcAft>
              <a:buClr>
                <a:schemeClr val="dk1"/>
              </a:buClr>
              <a:buSzPts val="565"/>
              <a:buNone/>
              <a:defRPr sz="565"/>
            </a:lvl5pPr>
            <a:lvl6pPr indent="-228600" lvl="5" marL="2743200" rtl="0" algn="l">
              <a:lnSpc>
                <a:spcPct val="100000"/>
              </a:lnSpc>
              <a:spcBef>
                <a:spcPts val="85"/>
              </a:spcBef>
              <a:spcAft>
                <a:spcPts val="0"/>
              </a:spcAft>
              <a:buSzPts val="565"/>
              <a:buNone/>
              <a:defRPr sz="565"/>
            </a:lvl6pPr>
            <a:lvl7pPr indent="-228600" lvl="6" marL="3200400" rtl="0" algn="l">
              <a:lnSpc>
                <a:spcPct val="100000"/>
              </a:lnSpc>
              <a:spcBef>
                <a:spcPts val="85"/>
              </a:spcBef>
              <a:spcAft>
                <a:spcPts val="0"/>
              </a:spcAft>
              <a:buSzPts val="565"/>
              <a:buNone/>
              <a:defRPr sz="565"/>
            </a:lvl7pPr>
            <a:lvl8pPr indent="-228600" lvl="7" marL="3657600" rtl="0" algn="l">
              <a:lnSpc>
                <a:spcPct val="100000"/>
              </a:lnSpc>
              <a:spcBef>
                <a:spcPts val="85"/>
              </a:spcBef>
              <a:spcAft>
                <a:spcPts val="0"/>
              </a:spcAft>
              <a:buSzPts val="565"/>
              <a:buNone/>
              <a:defRPr sz="565"/>
            </a:lvl8pPr>
            <a:lvl9pPr indent="-228600" lvl="8" marL="4114800" rtl="0" algn="l">
              <a:lnSpc>
                <a:spcPct val="100000"/>
              </a:lnSpc>
              <a:spcBef>
                <a:spcPts val="85"/>
              </a:spcBef>
              <a:spcAft>
                <a:spcPts val="0"/>
              </a:spcAft>
              <a:buSzPts val="565"/>
              <a:buNone/>
              <a:defRPr sz="565"/>
            </a:lvl9pPr>
          </a:lstStyle>
          <a:p/>
        </p:txBody>
      </p:sp>
      <p:sp>
        <p:nvSpPr>
          <p:cNvPr id="123" name="Google Shape;123;p42"/>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24" name="Shape 124"/>
        <p:cNvGrpSpPr/>
        <p:nvPr/>
      </p:nvGrpSpPr>
      <p:grpSpPr>
        <a:xfrm>
          <a:off x="0" y="0"/>
          <a:ext cx="0" cy="0"/>
          <a:chOff x="0" y="0"/>
          <a:chExt cx="0" cy="0"/>
        </a:xfrm>
      </p:grpSpPr>
      <p:sp>
        <p:nvSpPr>
          <p:cNvPr id="125" name="Google Shape;125;p43"/>
          <p:cNvSpPr txBox="1"/>
          <p:nvPr>
            <p:ph type="title"/>
          </p:nvPr>
        </p:nvSpPr>
        <p:spPr>
          <a:xfrm>
            <a:off x="2132410" y="504311"/>
            <a:ext cx="4374300" cy="9996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43"/>
          <p:cNvSpPr txBox="1"/>
          <p:nvPr>
            <p:ph idx="1" type="body"/>
          </p:nvPr>
        </p:nvSpPr>
        <p:spPr>
          <a:xfrm rot="5400000">
            <a:off x="-199734" y="2373496"/>
            <a:ext cx="7257600" cy="6155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27" name="Google Shape;127;p43"/>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28" name="Shape 128"/>
        <p:cNvGrpSpPr/>
        <p:nvPr/>
      </p:nvGrpSpPr>
      <p:grpSpPr>
        <a:xfrm>
          <a:off x="0" y="0"/>
          <a:ext cx="0" cy="0"/>
          <a:chOff x="0" y="0"/>
          <a:chExt cx="0" cy="0"/>
        </a:xfrm>
      </p:grpSpPr>
      <p:sp>
        <p:nvSpPr>
          <p:cNvPr id="129" name="Google Shape;129;p44"/>
          <p:cNvSpPr txBox="1"/>
          <p:nvPr>
            <p:ph type="title"/>
          </p:nvPr>
        </p:nvSpPr>
        <p:spPr>
          <a:xfrm rot="5400000">
            <a:off x="1449515" y="4022562"/>
            <a:ext cx="8575500" cy="15390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44"/>
          <p:cNvSpPr txBox="1"/>
          <p:nvPr>
            <p:ph idx="1" type="body"/>
          </p:nvPr>
        </p:nvSpPr>
        <p:spPr>
          <a:xfrm rot="5400000">
            <a:off x="-1672727" y="2528411"/>
            <a:ext cx="8575500" cy="4527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270"/>
              </a:spcBef>
              <a:spcAft>
                <a:spcPts val="0"/>
              </a:spcAft>
              <a:buSzPts val="1800"/>
              <a:buChar char="■"/>
              <a:defRPr/>
            </a:lvl1pPr>
            <a:lvl2pPr indent="-342900" lvl="1" marL="914400" rtl="0" algn="l">
              <a:lnSpc>
                <a:spcPct val="100000"/>
              </a:lnSpc>
              <a:spcBef>
                <a:spcPts val="270"/>
              </a:spcBef>
              <a:spcAft>
                <a:spcPts val="0"/>
              </a:spcAft>
              <a:buSzPts val="1800"/>
              <a:buChar char="■"/>
              <a:defRPr/>
            </a:lvl2pPr>
            <a:lvl3pPr indent="-342900" lvl="2" marL="1371600" rtl="0" algn="l">
              <a:lnSpc>
                <a:spcPct val="100000"/>
              </a:lnSpc>
              <a:spcBef>
                <a:spcPts val="270"/>
              </a:spcBef>
              <a:spcAft>
                <a:spcPts val="0"/>
              </a:spcAft>
              <a:buSzPts val="1800"/>
              <a:buChar char="■"/>
              <a:defRPr/>
            </a:lvl3pPr>
            <a:lvl4pPr indent="-342900" lvl="3" marL="1828800" rtl="0" algn="l">
              <a:lnSpc>
                <a:spcPct val="100000"/>
              </a:lnSpc>
              <a:spcBef>
                <a:spcPts val="270"/>
              </a:spcBef>
              <a:spcAft>
                <a:spcPts val="0"/>
              </a:spcAft>
              <a:buSzPts val="1800"/>
              <a:buChar char="■"/>
              <a:defRPr/>
            </a:lvl4pPr>
            <a:lvl5pPr indent="-342900" lvl="4" marL="2286000" rtl="0" algn="l">
              <a:lnSpc>
                <a:spcPct val="100000"/>
              </a:lnSpc>
              <a:spcBef>
                <a:spcPts val="270"/>
              </a:spcBef>
              <a:spcAft>
                <a:spcPts val="0"/>
              </a:spcAft>
              <a:buClr>
                <a:schemeClr val="dk1"/>
              </a:buClr>
              <a:buSzPts val="1800"/>
              <a:buChar char="?"/>
              <a:defRPr/>
            </a:lvl5pPr>
            <a:lvl6pPr indent="-342900" lvl="5" marL="2743200" rtl="0" algn="l">
              <a:lnSpc>
                <a:spcPct val="100000"/>
              </a:lnSpc>
              <a:spcBef>
                <a:spcPts val="270"/>
              </a:spcBef>
              <a:spcAft>
                <a:spcPts val="0"/>
              </a:spcAft>
              <a:buSzPts val="1800"/>
              <a:buChar char="?"/>
              <a:defRPr/>
            </a:lvl6pPr>
            <a:lvl7pPr indent="-342900" lvl="6" marL="3200400" rtl="0" algn="l">
              <a:lnSpc>
                <a:spcPct val="100000"/>
              </a:lnSpc>
              <a:spcBef>
                <a:spcPts val="270"/>
              </a:spcBef>
              <a:spcAft>
                <a:spcPts val="0"/>
              </a:spcAft>
              <a:buSzPts val="1800"/>
              <a:buChar char="?"/>
              <a:defRPr/>
            </a:lvl7pPr>
            <a:lvl8pPr indent="-342900" lvl="7" marL="3657600" rtl="0" algn="l">
              <a:lnSpc>
                <a:spcPct val="100000"/>
              </a:lnSpc>
              <a:spcBef>
                <a:spcPts val="270"/>
              </a:spcBef>
              <a:spcAft>
                <a:spcPts val="0"/>
              </a:spcAft>
              <a:buSzPts val="1800"/>
              <a:buChar char="?"/>
              <a:defRPr/>
            </a:lvl8pPr>
            <a:lvl9pPr indent="-342900" lvl="8" marL="4114800" rtl="0" algn="l">
              <a:lnSpc>
                <a:spcPct val="100000"/>
              </a:lnSpc>
              <a:spcBef>
                <a:spcPts val="270"/>
              </a:spcBef>
              <a:spcAft>
                <a:spcPts val="0"/>
              </a:spcAft>
              <a:buSzPts val="1800"/>
              <a:buChar char="?"/>
              <a:defRPr/>
            </a:lvl9pPr>
          </a:lstStyle>
          <a:p/>
        </p:txBody>
      </p:sp>
      <p:sp>
        <p:nvSpPr>
          <p:cNvPr id="131" name="Google Shape;131;p44"/>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467917" y="2468833"/>
            <a:ext cx="5915025" cy="41192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499"/>
              <a:buFont typeface="Calibri"/>
              <a:buNone/>
              <a:defRPr sz="44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 type="body"/>
          </p:nvPr>
        </p:nvSpPr>
        <p:spPr>
          <a:xfrm>
            <a:off x="467917" y="6627102"/>
            <a:ext cx="5915025" cy="21662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799"/>
              <a:buNone/>
              <a:defRPr sz="1799">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6" name="Google Shape;26;p24"/>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4"/>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4"/>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471489" y="527236"/>
            <a:ext cx="5915025" cy="1914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 type="body"/>
          </p:nvPr>
        </p:nvSpPr>
        <p:spPr>
          <a:xfrm>
            <a:off x="471488" y="2636169"/>
            <a:ext cx="2914650" cy="628325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25"/>
          <p:cNvSpPr txBox="1"/>
          <p:nvPr>
            <p:ph idx="2" type="body"/>
          </p:nvPr>
        </p:nvSpPr>
        <p:spPr>
          <a:xfrm>
            <a:off x="3471863" y="2636169"/>
            <a:ext cx="2914650" cy="628325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25"/>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5"/>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472382" y="527236"/>
            <a:ext cx="5915025" cy="1914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 type="body"/>
          </p:nvPr>
        </p:nvSpPr>
        <p:spPr>
          <a:xfrm>
            <a:off x="472381" y="2427569"/>
            <a:ext cx="2901255" cy="118971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799"/>
              <a:buNone/>
              <a:defRPr b="1" sz="1799"/>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 name="Google Shape;39;p26"/>
          <p:cNvSpPr txBox="1"/>
          <p:nvPr>
            <p:ph idx="2" type="body"/>
          </p:nvPr>
        </p:nvSpPr>
        <p:spPr>
          <a:xfrm>
            <a:off x="472381" y="3617283"/>
            <a:ext cx="2901255" cy="532047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26"/>
          <p:cNvSpPr txBox="1"/>
          <p:nvPr>
            <p:ph idx="3" type="body"/>
          </p:nvPr>
        </p:nvSpPr>
        <p:spPr>
          <a:xfrm>
            <a:off x="3471864" y="2427569"/>
            <a:ext cx="2915543" cy="118971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799"/>
              <a:buNone/>
              <a:defRPr b="1" sz="1799"/>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1" name="Google Shape;41;p26"/>
          <p:cNvSpPr txBox="1"/>
          <p:nvPr>
            <p:ph idx="4" type="body"/>
          </p:nvPr>
        </p:nvSpPr>
        <p:spPr>
          <a:xfrm>
            <a:off x="3471864" y="3617283"/>
            <a:ext cx="2915543" cy="532047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26"/>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471489" y="527236"/>
            <a:ext cx="5915025" cy="1914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72381" y="660188"/>
            <a:ext cx="2211884" cy="231065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399"/>
              <a:buFont typeface="Calibri"/>
              <a:buNone/>
              <a:defRPr sz="23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2915544" y="1425826"/>
            <a:ext cx="3471863" cy="7037425"/>
          </a:xfrm>
          <a:prstGeom prst="rect">
            <a:avLst/>
          </a:prstGeom>
          <a:noFill/>
          <a:ln>
            <a:noFill/>
          </a:ln>
        </p:spPr>
        <p:txBody>
          <a:bodyPr anchorCtr="0" anchor="t" bIns="45700" lIns="91425" spcFirstLastPara="1" rIns="91425" wrap="square" tIns="45700">
            <a:normAutofit/>
          </a:bodyPr>
          <a:lstStyle>
            <a:lvl1pPr indent="-380936" lvl="0" marL="457200" algn="l">
              <a:lnSpc>
                <a:spcPct val="90000"/>
              </a:lnSpc>
              <a:spcBef>
                <a:spcPts val="750"/>
              </a:spcBef>
              <a:spcAft>
                <a:spcPts val="0"/>
              </a:spcAft>
              <a:buClr>
                <a:schemeClr val="dk1"/>
              </a:buClr>
              <a:buSzPts val="2399"/>
              <a:buChar char="•"/>
              <a:defRPr sz="2399"/>
            </a:lvl1pPr>
            <a:lvl2pPr indent="-361886" lvl="1" marL="914400" algn="l">
              <a:lnSpc>
                <a:spcPct val="90000"/>
              </a:lnSpc>
              <a:spcBef>
                <a:spcPts val="375"/>
              </a:spcBef>
              <a:spcAft>
                <a:spcPts val="0"/>
              </a:spcAft>
              <a:buClr>
                <a:schemeClr val="dk1"/>
              </a:buClr>
              <a:buSzPts val="2099"/>
              <a:buChar char="•"/>
              <a:defRPr sz="2099"/>
            </a:lvl2pPr>
            <a:lvl3pPr indent="-342836" lvl="2" marL="1371600" algn="l">
              <a:lnSpc>
                <a:spcPct val="90000"/>
              </a:lnSpc>
              <a:spcBef>
                <a:spcPts val="375"/>
              </a:spcBef>
              <a:spcAft>
                <a:spcPts val="0"/>
              </a:spcAft>
              <a:buClr>
                <a:schemeClr val="dk1"/>
              </a:buClr>
              <a:buSzPts val="1799"/>
              <a:buChar char="•"/>
              <a:defRPr sz="1799"/>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57" name="Google Shape;57;p29"/>
          <p:cNvSpPr txBox="1"/>
          <p:nvPr>
            <p:ph idx="2" type="body"/>
          </p:nvPr>
        </p:nvSpPr>
        <p:spPr>
          <a:xfrm>
            <a:off x="472381" y="2970848"/>
            <a:ext cx="2211884" cy="550386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8" name="Google Shape;58;p29"/>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472381" y="660188"/>
            <a:ext cx="2211884" cy="231065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399"/>
              <a:buFont typeface="Calibri"/>
              <a:buNone/>
              <a:defRPr sz="23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2915544" y="1425826"/>
            <a:ext cx="3471863" cy="7037425"/>
          </a:xfrm>
          <a:prstGeom prst="rect">
            <a:avLst/>
          </a:prstGeom>
          <a:noFill/>
          <a:ln>
            <a:noFill/>
          </a:ln>
        </p:spPr>
      </p:sp>
      <p:sp>
        <p:nvSpPr>
          <p:cNvPr id="64" name="Google Shape;64;p30"/>
          <p:cNvSpPr txBox="1"/>
          <p:nvPr>
            <p:ph idx="1" type="body"/>
          </p:nvPr>
        </p:nvSpPr>
        <p:spPr>
          <a:xfrm>
            <a:off x="472381" y="2970848"/>
            <a:ext cx="2211884" cy="550386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30"/>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71489" y="527236"/>
            <a:ext cx="5915025" cy="19140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99"/>
              <a:buFont typeface="Calibri"/>
              <a:buNone/>
              <a:defRPr b="0" i="0" sz="3299"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471489" y="2636169"/>
            <a:ext cx="5915025" cy="6283251"/>
          </a:xfrm>
          <a:prstGeom prst="rect">
            <a:avLst/>
          </a:prstGeom>
          <a:noFill/>
          <a:ln>
            <a:noFill/>
          </a:ln>
        </p:spPr>
        <p:txBody>
          <a:bodyPr anchorCtr="0" anchor="t" bIns="45700" lIns="91425" spcFirstLastPara="1" rIns="91425" wrap="square" tIns="45700">
            <a:normAutofit/>
          </a:bodyPr>
          <a:lstStyle>
            <a:lvl1pPr indent="-361886" lvl="0" marL="457200" marR="0" rtl="0" algn="l">
              <a:lnSpc>
                <a:spcPct val="90000"/>
              </a:lnSpc>
              <a:spcBef>
                <a:spcPts val="750"/>
              </a:spcBef>
              <a:spcAft>
                <a:spcPts val="0"/>
              </a:spcAft>
              <a:buClr>
                <a:schemeClr val="dk1"/>
              </a:buClr>
              <a:buSzPts val="2099"/>
              <a:buFont typeface="Arial"/>
              <a:buChar char="•"/>
              <a:defRPr b="0" i="0" sz="2099" u="none" cap="none" strike="noStrike">
                <a:solidFill>
                  <a:schemeClr val="dk1"/>
                </a:solidFill>
                <a:latin typeface="Calibri"/>
                <a:ea typeface="Calibri"/>
                <a:cs typeface="Calibri"/>
                <a:sym typeface="Calibri"/>
              </a:defRPr>
            </a:lvl1pPr>
            <a:lvl2pPr indent="-342836" lvl="1" marL="914400" marR="0" rtl="0" algn="l">
              <a:lnSpc>
                <a:spcPct val="90000"/>
              </a:lnSpc>
              <a:spcBef>
                <a:spcPts val="375"/>
              </a:spcBef>
              <a:spcAft>
                <a:spcPts val="0"/>
              </a:spcAft>
              <a:buClr>
                <a:schemeClr val="dk1"/>
              </a:buClr>
              <a:buSzPts val="1799"/>
              <a:buFont typeface="Arial"/>
              <a:buChar char="•"/>
              <a:defRPr b="0" i="0" sz="1799"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71488" y="9178455"/>
            <a:ext cx="1543050" cy="52723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1"/>
          <p:cNvSpPr txBox="1"/>
          <p:nvPr>
            <p:ph idx="11" type="ftr"/>
          </p:nvPr>
        </p:nvSpPr>
        <p:spPr>
          <a:xfrm>
            <a:off x="2271714" y="9178455"/>
            <a:ext cx="2314575" cy="52723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1"/>
          <p:cNvSpPr txBox="1"/>
          <p:nvPr>
            <p:ph idx="12" type="sldNum"/>
          </p:nvPr>
        </p:nvSpPr>
        <p:spPr>
          <a:xfrm>
            <a:off x="4843463" y="9178455"/>
            <a:ext cx="1543050" cy="52723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pic>
        <p:nvPicPr>
          <p:cNvPr descr="bg2" id="81" name="Google Shape;81;p33"/>
          <p:cNvPicPr preferRelativeResize="0"/>
          <p:nvPr/>
        </p:nvPicPr>
        <p:blipFill rotWithShape="1">
          <a:blip r:embed="rId1">
            <a:alphaModFix/>
          </a:blip>
          <a:srcRect b="0" l="0" r="0" t="0"/>
          <a:stretch/>
        </p:blipFill>
        <p:spPr>
          <a:xfrm>
            <a:off x="0" y="0"/>
            <a:ext cx="6885386" cy="9941795"/>
          </a:xfrm>
          <a:prstGeom prst="rect">
            <a:avLst/>
          </a:prstGeom>
          <a:noFill/>
          <a:ln>
            <a:noFill/>
          </a:ln>
        </p:spPr>
      </p:pic>
      <p:sp>
        <p:nvSpPr>
          <p:cNvPr id="82" name="Google Shape;82;p33"/>
          <p:cNvSpPr txBox="1"/>
          <p:nvPr>
            <p:ph idx="1" type="body"/>
          </p:nvPr>
        </p:nvSpPr>
        <p:spPr>
          <a:xfrm>
            <a:off x="351235" y="1822396"/>
            <a:ext cx="6155400" cy="72576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315"/>
              </a:spcBef>
              <a:spcAft>
                <a:spcPts val="0"/>
              </a:spcAft>
              <a:buClr>
                <a:schemeClr val="accent1"/>
              </a:buClr>
              <a:buSzPts val="2100"/>
              <a:buFont typeface="Noto Sans Symbols"/>
              <a:buChar char="■"/>
              <a:defRPr b="0" i="0" sz="2100" u="none" cap="none" strike="noStrike">
                <a:solidFill>
                  <a:schemeClr val="dk1"/>
                </a:solidFill>
                <a:latin typeface="Arial"/>
                <a:ea typeface="Arial"/>
                <a:cs typeface="Arial"/>
                <a:sym typeface="Arial"/>
              </a:defRPr>
            </a:lvl1pPr>
            <a:lvl2pPr indent="-342900" lvl="1" marL="914400" marR="0" rtl="0" algn="l">
              <a:lnSpc>
                <a:spcPct val="100000"/>
              </a:lnSpc>
              <a:spcBef>
                <a:spcPts val="27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225"/>
              </a:spcBef>
              <a:spcAft>
                <a:spcPts val="0"/>
              </a:spcAft>
              <a:buClr>
                <a:schemeClr val="accent1"/>
              </a:buClr>
              <a:buSzPts val="1500"/>
              <a:buFont typeface="Noto Sans Symbols"/>
              <a:buChar char="■"/>
              <a:defRPr b="0" i="0" sz="1500" u="none" cap="none" strike="noStrike">
                <a:solidFill>
                  <a:schemeClr val="dk1"/>
                </a:solidFill>
                <a:latin typeface="Arial"/>
                <a:ea typeface="Arial"/>
                <a:cs typeface="Arial"/>
                <a:sym typeface="Arial"/>
              </a:defRPr>
            </a:lvl3pPr>
            <a:lvl4pPr indent="-295275" lvl="3" marL="1828800" marR="0" rtl="0" algn="l">
              <a:lnSpc>
                <a:spcPct val="100000"/>
              </a:lnSpc>
              <a:spcBef>
                <a:spcPts val="158"/>
              </a:spcBef>
              <a:spcAft>
                <a:spcPts val="0"/>
              </a:spcAft>
              <a:buClr>
                <a:schemeClr val="accent1"/>
              </a:buClr>
              <a:buSzPts val="1050"/>
              <a:buFont typeface="Noto Sans Symbols"/>
              <a:buChar char="■"/>
              <a:defRPr b="0" i="0" sz="1050" u="none" cap="none" strike="noStrike">
                <a:solidFill>
                  <a:schemeClr val="dk1"/>
                </a:solidFill>
                <a:latin typeface="Arial"/>
                <a:ea typeface="Arial"/>
                <a:cs typeface="Arial"/>
                <a:sym typeface="Arial"/>
              </a:defRPr>
            </a:lvl4pPr>
            <a:lvl5pPr indent="-314325" lvl="4" marL="2286000" marR="0" rtl="0" algn="l">
              <a:lnSpc>
                <a:spcPct val="100000"/>
              </a:lnSpc>
              <a:spcBef>
                <a:spcPts val="203"/>
              </a:spcBef>
              <a:spcAft>
                <a:spcPts val="0"/>
              </a:spcAft>
              <a:buClr>
                <a:schemeClr val="dk1"/>
              </a:buClr>
              <a:buSzPts val="1350"/>
              <a:buFont typeface="Noto Sans Symbols"/>
              <a:buChar char="🕔"/>
              <a:defRPr b="0" i="0" sz="1350" u="none" cap="none" strike="noStrike">
                <a:solidFill>
                  <a:schemeClr val="dk1"/>
                </a:solidFill>
                <a:latin typeface="Arial"/>
                <a:ea typeface="Arial"/>
                <a:cs typeface="Arial"/>
                <a:sym typeface="Arial"/>
              </a:defRPr>
            </a:lvl5pPr>
            <a:lvl6pPr indent="-314325" lvl="5" marL="2743200" marR="0" rtl="0" algn="l">
              <a:lnSpc>
                <a:spcPct val="100000"/>
              </a:lnSpc>
              <a:spcBef>
                <a:spcPts val="203"/>
              </a:spcBef>
              <a:spcAft>
                <a:spcPts val="0"/>
              </a:spcAft>
              <a:buClr>
                <a:schemeClr val="accent1"/>
              </a:buClr>
              <a:buSzPts val="1350"/>
              <a:buFont typeface="Noto Sans Symbols"/>
              <a:buChar char="🕔"/>
              <a:defRPr b="0" i="0" sz="1350" u="none" cap="none" strike="noStrike">
                <a:solidFill>
                  <a:schemeClr val="dk1"/>
                </a:solidFill>
                <a:latin typeface="Arial"/>
                <a:ea typeface="Arial"/>
                <a:cs typeface="Arial"/>
                <a:sym typeface="Arial"/>
              </a:defRPr>
            </a:lvl6pPr>
            <a:lvl7pPr indent="-314325" lvl="6" marL="3200400" marR="0" rtl="0" algn="l">
              <a:lnSpc>
                <a:spcPct val="100000"/>
              </a:lnSpc>
              <a:spcBef>
                <a:spcPts val="203"/>
              </a:spcBef>
              <a:spcAft>
                <a:spcPts val="0"/>
              </a:spcAft>
              <a:buClr>
                <a:schemeClr val="accent1"/>
              </a:buClr>
              <a:buSzPts val="1350"/>
              <a:buFont typeface="Noto Sans Symbols"/>
              <a:buChar char="🕔"/>
              <a:defRPr b="0" i="0" sz="1350" u="none" cap="none" strike="noStrike">
                <a:solidFill>
                  <a:schemeClr val="dk1"/>
                </a:solidFill>
                <a:latin typeface="Arial"/>
                <a:ea typeface="Arial"/>
                <a:cs typeface="Arial"/>
                <a:sym typeface="Arial"/>
              </a:defRPr>
            </a:lvl7pPr>
            <a:lvl8pPr indent="-314325" lvl="7" marL="3657600" marR="0" rtl="0" algn="l">
              <a:lnSpc>
                <a:spcPct val="100000"/>
              </a:lnSpc>
              <a:spcBef>
                <a:spcPts val="203"/>
              </a:spcBef>
              <a:spcAft>
                <a:spcPts val="0"/>
              </a:spcAft>
              <a:buClr>
                <a:schemeClr val="accent1"/>
              </a:buClr>
              <a:buSzPts val="1350"/>
              <a:buFont typeface="Noto Sans Symbols"/>
              <a:buChar char="🕔"/>
              <a:defRPr b="0" i="0" sz="1350" u="none" cap="none" strike="noStrike">
                <a:solidFill>
                  <a:schemeClr val="dk1"/>
                </a:solidFill>
                <a:latin typeface="Arial"/>
                <a:ea typeface="Arial"/>
                <a:cs typeface="Arial"/>
                <a:sym typeface="Arial"/>
              </a:defRPr>
            </a:lvl8pPr>
            <a:lvl9pPr indent="-314325" lvl="8" marL="4114800" marR="0" rtl="0" algn="l">
              <a:lnSpc>
                <a:spcPct val="100000"/>
              </a:lnSpc>
              <a:spcBef>
                <a:spcPts val="203"/>
              </a:spcBef>
              <a:spcAft>
                <a:spcPts val="0"/>
              </a:spcAft>
              <a:buClr>
                <a:schemeClr val="accent1"/>
              </a:buClr>
              <a:buSzPts val="1350"/>
              <a:buFont typeface="Noto Sans Symbols"/>
              <a:buChar char="🕔"/>
              <a:defRPr b="0" i="0" sz="1350" u="none" cap="none" strike="noStrike">
                <a:solidFill>
                  <a:schemeClr val="dk1"/>
                </a:solidFill>
                <a:latin typeface="Arial"/>
                <a:ea typeface="Arial"/>
                <a:cs typeface="Arial"/>
                <a:sym typeface="Arial"/>
              </a:defRPr>
            </a:lvl9pPr>
          </a:lstStyle>
          <a:p/>
        </p:txBody>
      </p:sp>
      <p:sp>
        <p:nvSpPr>
          <p:cNvPr id="83" name="Google Shape;83;p33"/>
          <p:cNvSpPr txBox="1"/>
          <p:nvPr>
            <p:ph idx="12" type="sldNum"/>
          </p:nvPr>
        </p:nvSpPr>
        <p:spPr>
          <a:xfrm>
            <a:off x="5426869" y="9244930"/>
            <a:ext cx="1080000" cy="284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1" i="0" sz="75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84" name="Google Shape;84;p33"/>
          <p:cNvSpPr txBox="1"/>
          <p:nvPr>
            <p:ph type="title"/>
          </p:nvPr>
        </p:nvSpPr>
        <p:spPr>
          <a:xfrm>
            <a:off x="2132410" y="504311"/>
            <a:ext cx="4374300" cy="9996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jp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4.jp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44.png"/><Relationship Id="rId7"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18.jpg"/><Relationship Id="rId6"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16.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1"/>
          <p:cNvPicPr preferRelativeResize="0"/>
          <p:nvPr/>
        </p:nvPicPr>
        <p:blipFill rotWithShape="1">
          <a:blip r:embed="rId3">
            <a:alphaModFix/>
          </a:blip>
          <a:srcRect b="0" l="0" r="0" t="0"/>
          <a:stretch/>
        </p:blipFill>
        <p:spPr>
          <a:xfrm>
            <a:off x="0" y="4603231"/>
            <a:ext cx="6858000" cy="5299595"/>
          </a:xfrm>
          <a:prstGeom prst="rect">
            <a:avLst/>
          </a:prstGeom>
          <a:noFill/>
          <a:ln>
            <a:noFill/>
          </a:ln>
        </p:spPr>
      </p:pic>
      <p:sp>
        <p:nvSpPr>
          <p:cNvPr id="137" name="Google Shape;137;p1"/>
          <p:cNvSpPr txBox="1"/>
          <p:nvPr/>
        </p:nvSpPr>
        <p:spPr>
          <a:xfrm>
            <a:off x="1492681" y="3261522"/>
            <a:ext cx="3124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DFKai-SB"/>
                <a:ea typeface="DFKai-SB"/>
                <a:cs typeface="DFKai-SB"/>
                <a:sym typeface="DFKai-SB"/>
              </a:rPr>
              <a:t>申請人:張晉源</a:t>
            </a:r>
            <a:endParaRPr b="0" i="0" sz="2400" u="none" cap="none" strike="noStrike">
              <a:solidFill>
                <a:srgbClr val="000000"/>
              </a:solidFill>
              <a:latin typeface="Arial"/>
              <a:ea typeface="Arial"/>
              <a:cs typeface="Arial"/>
              <a:sym typeface="Arial"/>
            </a:endParaRPr>
          </a:p>
        </p:txBody>
      </p:sp>
      <p:sp>
        <p:nvSpPr>
          <p:cNvPr id="138" name="Google Shape;138;p1"/>
          <p:cNvSpPr txBox="1"/>
          <p:nvPr/>
        </p:nvSpPr>
        <p:spPr>
          <a:xfrm>
            <a:off x="1894339" y="4188791"/>
            <a:ext cx="35634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DFKai-SB"/>
                <a:ea typeface="DFKai-SB"/>
                <a:cs typeface="DFKai-SB"/>
                <a:sym typeface="DFKai-SB"/>
              </a:rPr>
              <a:t>就讀學校:國立豐原高中</a:t>
            </a:r>
            <a:endParaRPr b="0" i="0" sz="2400" u="none" cap="none" strike="noStrike">
              <a:solidFill>
                <a:srgbClr val="000000"/>
              </a:solidFill>
              <a:latin typeface="Arial"/>
              <a:ea typeface="Arial"/>
              <a:cs typeface="Arial"/>
              <a:sym typeface="Arial"/>
            </a:endParaRPr>
          </a:p>
        </p:txBody>
      </p:sp>
      <p:grpSp>
        <p:nvGrpSpPr>
          <p:cNvPr id="139" name="Google Shape;139;p1"/>
          <p:cNvGrpSpPr/>
          <p:nvPr/>
        </p:nvGrpSpPr>
        <p:grpSpPr>
          <a:xfrm>
            <a:off x="2023007" y="1085922"/>
            <a:ext cx="5040009" cy="1443120"/>
            <a:chOff x="269222" y="1220903"/>
            <a:chExt cx="5040009" cy="1443120"/>
          </a:xfrm>
        </p:grpSpPr>
        <p:sp>
          <p:nvSpPr>
            <p:cNvPr id="140" name="Google Shape;140;p1"/>
            <p:cNvSpPr txBox="1"/>
            <p:nvPr/>
          </p:nvSpPr>
          <p:spPr>
            <a:xfrm>
              <a:off x="535631" y="1220903"/>
              <a:ext cx="4773600" cy="11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6600" u="none" cap="none" strike="noStrike">
                  <a:solidFill>
                    <a:srgbClr val="000000"/>
                  </a:solidFill>
                  <a:latin typeface="DFKai-SB"/>
                  <a:ea typeface="DFKai-SB"/>
                  <a:cs typeface="DFKai-SB"/>
                  <a:sym typeface="DFKai-SB"/>
                </a:rPr>
                <a:t>逢甲大學</a:t>
              </a:r>
              <a:endParaRPr/>
            </a:p>
          </p:txBody>
        </p:sp>
        <p:sp>
          <p:nvSpPr>
            <p:cNvPr id="141" name="Google Shape;141;p1"/>
            <p:cNvSpPr txBox="1"/>
            <p:nvPr/>
          </p:nvSpPr>
          <p:spPr>
            <a:xfrm>
              <a:off x="816760" y="2202323"/>
              <a:ext cx="4341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2400" u="none" cap="none" strike="noStrike">
                  <a:solidFill>
                    <a:srgbClr val="000000"/>
                  </a:solidFill>
                  <a:latin typeface="Arial Rounded"/>
                  <a:ea typeface="Arial Rounded"/>
                  <a:cs typeface="Arial Rounded"/>
                  <a:sym typeface="Arial Rounded"/>
                </a:rPr>
                <a:t>Feng Chia University</a:t>
              </a:r>
              <a:endParaRPr b="1" i="0" sz="2400" u="none" cap="none" strike="noStrike">
                <a:solidFill>
                  <a:srgbClr val="000000"/>
                </a:solidFill>
                <a:latin typeface="Arial Rounded"/>
                <a:ea typeface="Arial Rounded"/>
                <a:cs typeface="Arial Rounded"/>
                <a:sym typeface="Arial Rounded"/>
              </a:endParaRPr>
            </a:p>
          </p:txBody>
        </p:sp>
        <p:sp>
          <p:nvSpPr>
            <p:cNvPr id="142" name="Google Shape;142;p1"/>
            <p:cNvSpPr txBox="1"/>
            <p:nvPr/>
          </p:nvSpPr>
          <p:spPr>
            <a:xfrm>
              <a:off x="269222" y="1891600"/>
              <a:ext cx="43413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3200" u="none" cap="none" strike="noStrike">
                  <a:solidFill>
                    <a:schemeClr val="dk1"/>
                  </a:solidFill>
                  <a:latin typeface="Arial Rounded"/>
                  <a:ea typeface="Arial Rounded"/>
                  <a:cs typeface="Arial Rounded"/>
                  <a:sym typeface="Arial Rounded"/>
                </a:rPr>
                <a:t>Feng Chia University</a:t>
              </a:r>
              <a:endParaRPr b="1" i="0" sz="3200" u="none" cap="none" strike="noStrike">
                <a:solidFill>
                  <a:schemeClr val="dk1"/>
                </a:solidFill>
                <a:latin typeface="Arial Rounded"/>
                <a:ea typeface="Arial Rounded"/>
                <a:cs typeface="Arial Rounded"/>
                <a:sym typeface="Arial Rounded"/>
              </a:endParaRPr>
            </a:p>
          </p:txBody>
        </p:sp>
      </p:grpSp>
      <p:sp>
        <p:nvSpPr>
          <p:cNvPr id="143" name="Google Shape;143;p1"/>
          <p:cNvSpPr txBox="1"/>
          <p:nvPr/>
        </p:nvSpPr>
        <p:spPr>
          <a:xfrm>
            <a:off x="1796518" y="3717204"/>
            <a:ext cx="35634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TW" sz="2400" u="none" cap="none" strike="noStrike">
                <a:solidFill>
                  <a:srgbClr val="000000"/>
                </a:solidFill>
                <a:latin typeface="DFKai-SB"/>
                <a:ea typeface="DFKai-SB"/>
                <a:cs typeface="DFKai-SB"/>
                <a:sym typeface="DFKai-SB"/>
              </a:rPr>
              <a:t> </a:t>
            </a:r>
            <a:r>
              <a:rPr b="0" i="0" lang="zh-TW" sz="2400" u="none" cap="none" strike="noStrike">
                <a:solidFill>
                  <a:srgbClr val="000000"/>
                </a:solidFill>
                <a:latin typeface="DFKai-SB"/>
                <a:ea typeface="DFKai-SB"/>
                <a:cs typeface="DFKai-SB"/>
                <a:sym typeface="DFKai-SB"/>
              </a:rPr>
              <a:t>申請校系:資訊工程學系</a:t>
            </a:r>
            <a:endParaRPr b="0" i="0" sz="2400" u="none" cap="none" strike="noStrike">
              <a:solidFill>
                <a:srgbClr val="000000"/>
              </a:solidFill>
              <a:latin typeface="DFKai-SB"/>
              <a:ea typeface="DFKai-SB"/>
              <a:cs typeface="DFKai-SB"/>
              <a:sym typeface="DFKai-SB"/>
            </a:endParaRPr>
          </a:p>
        </p:txBody>
      </p:sp>
      <p:pic>
        <p:nvPicPr>
          <p:cNvPr id="144" name="Google Shape;144;p1"/>
          <p:cNvPicPr preferRelativeResize="0"/>
          <p:nvPr/>
        </p:nvPicPr>
        <p:blipFill rotWithShape="1">
          <a:blip r:embed="rId4">
            <a:alphaModFix/>
          </a:blip>
          <a:srcRect b="36309" l="18959" r="21994" t="0"/>
          <a:stretch/>
        </p:blipFill>
        <p:spPr>
          <a:xfrm>
            <a:off x="119821" y="1041962"/>
            <a:ext cx="1918429" cy="1807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10"/>
          <p:cNvSpPr txBox="1"/>
          <p:nvPr/>
        </p:nvSpPr>
        <p:spPr>
          <a:xfrm>
            <a:off x="1649142" y="534073"/>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讀書計畫</a:t>
            </a:r>
            <a:endParaRPr b="1" i="0" sz="3600" u="none" cap="none" strike="noStrike">
              <a:solidFill>
                <a:srgbClr val="000000"/>
              </a:solidFill>
              <a:latin typeface="DFKai-SB"/>
              <a:ea typeface="DFKai-SB"/>
              <a:cs typeface="DFKai-SB"/>
              <a:sym typeface="DFKai-SB"/>
            </a:endParaRPr>
          </a:p>
        </p:txBody>
      </p:sp>
      <p:sp>
        <p:nvSpPr>
          <p:cNvPr id="403" name="Google Shape;403;p10"/>
          <p:cNvSpPr txBox="1"/>
          <p:nvPr/>
        </p:nvSpPr>
        <p:spPr>
          <a:xfrm>
            <a:off x="565521" y="3762843"/>
            <a:ext cx="2024743" cy="48320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1.</a:t>
            </a:r>
            <a:r>
              <a:rPr b="1" i="0" lang="zh-TW" sz="1400" u="none" cap="none" strike="noStrike">
                <a:solidFill>
                  <a:srgbClr val="000000"/>
                </a:solidFill>
                <a:latin typeface="DFKai-SB"/>
                <a:ea typeface="DFKai-SB"/>
                <a:cs typeface="DFKai-SB"/>
                <a:sym typeface="DFKai-SB"/>
              </a:rPr>
              <a:t>強化數理能力</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DFKai-SB"/>
                <a:ea typeface="DFKai-SB"/>
                <a:cs typeface="DFKai-SB"/>
                <a:sym typeface="DFKai-SB"/>
              </a:rPr>
              <a:t>微積分</a:t>
            </a:r>
            <a:r>
              <a:rPr b="0" i="0" lang="zh-TW" sz="1400" u="none" cap="none" strike="noStrike">
                <a:solidFill>
                  <a:srgbClr val="000000"/>
                </a:solidFill>
                <a:latin typeface="DFKai-SB"/>
                <a:ea typeface="DFKai-SB"/>
                <a:cs typeface="DFKai-SB"/>
                <a:sym typeface="DFKai-SB"/>
              </a:rPr>
              <a:t>是非常重要的一門課程，我會在錄取前先把基本微積分多加練習，且加強</a:t>
            </a:r>
            <a:r>
              <a:rPr b="1" i="0" lang="zh-TW" sz="1400" u="none" cap="none" strike="noStrike">
                <a:solidFill>
                  <a:srgbClr val="000000"/>
                </a:solidFill>
                <a:latin typeface="DFKai-SB"/>
                <a:ea typeface="DFKai-SB"/>
                <a:cs typeface="DFKai-SB"/>
                <a:sym typeface="DFKai-SB"/>
              </a:rPr>
              <a:t>物理電、磁、光學</a:t>
            </a:r>
            <a:r>
              <a:rPr b="0" i="0" lang="zh-TW" sz="1400" u="none" cap="none" strike="noStrike">
                <a:solidFill>
                  <a:srgbClr val="000000"/>
                </a:solidFill>
                <a:latin typeface="DFKai-SB"/>
                <a:ea typeface="DFKai-SB"/>
                <a:cs typeface="DFKai-SB"/>
                <a:sym typeface="DFKai-SB"/>
              </a:rPr>
              <a:t>的基本觀念。</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2.</a:t>
            </a:r>
            <a:r>
              <a:rPr b="1" i="0" lang="zh-TW" sz="1400" u="none" cap="none" strike="noStrike">
                <a:solidFill>
                  <a:srgbClr val="000000"/>
                </a:solidFill>
                <a:latin typeface="DFKai-SB"/>
                <a:ea typeface="DFKai-SB"/>
                <a:cs typeface="DFKai-SB"/>
                <a:sym typeface="DFKai-SB"/>
              </a:rPr>
              <a:t>強化英文能力</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英文口說和閱讀是我的弱點，我會在入學前在youtube上</a:t>
            </a:r>
            <a:r>
              <a:rPr b="1" i="0" lang="zh-TW" sz="1400" u="none" cap="none" strike="noStrike">
                <a:solidFill>
                  <a:srgbClr val="000000"/>
                </a:solidFill>
                <a:latin typeface="DFKai-SB"/>
                <a:ea typeface="DFKai-SB"/>
                <a:cs typeface="DFKai-SB"/>
                <a:sym typeface="DFKai-SB"/>
              </a:rPr>
              <a:t>學習英文口說</a:t>
            </a:r>
            <a:r>
              <a:rPr b="0" i="0" lang="zh-TW" sz="1400" u="none" cap="none" strike="noStrike">
                <a:solidFill>
                  <a:srgbClr val="000000"/>
                </a:solidFill>
                <a:latin typeface="DFKai-SB"/>
                <a:ea typeface="DFKai-SB"/>
                <a:cs typeface="DFKai-SB"/>
                <a:sym typeface="DFKai-SB"/>
              </a:rPr>
              <a:t>和購買英文雜誌來</a:t>
            </a:r>
            <a:r>
              <a:rPr b="1" i="0" lang="zh-TW" sz="1400" u="none" cap="none" strike="noStrike">
                <a:solidFill>
                  <a:srgbClr val="000000"/>
                </a:solidFill>
                <a:latin typeface="DFKai-SB"/>
                <a:ea typeface="DFKai-SB"/>
                <a:cs typeface="DFKai-SB"/>
                <a:sym typeface="DFKai-SB"/>
              </a:rPr>
              <a:t>增強我的閱讀能力</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3.</a:t>
            </a:r>
            <a:r>
              <a:rPr b="1" i="0" lang="zh-TW" sz="1400" u="none" cap="none" strike="noStrike">
                <a:solidFill>
                  <a:srgbClr val="000000"/>
                </a:solidFill>
                <a:latin typeface="DFKai-SB"/>
                <a:ea typeface="DFKai-SB"/>
                <a:cs typeface="DFKai-SB"/>
                <a:sym typeface="DFKai-SB"/>
              </a:rPr>
              <a:t>增加對資工的了解</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利用暑假時間，</a:t>
            </a:r>
            <a:r>
              <a:rPr b="1" i="0" lang="zh-TW" sz="1400" u="none" cap="none" strike="noStrike">
                <a:solidFill>
                  <a:srgbClr val="000000"/>
                </a:solidFill>
                <a:latin typeface="DFKai-SB"/>
                <a:ea typeface="DFKai-SB"/>
                <a:cs typeface="DFKai-SB"/>
                <a:sym typeface="DFKai-SB"/>
              </a:rPr>
              <a:t>參加相關營隊</a:t>
            </a:r>
            <a:r>
              <a:rPr b="0" i="0" lang="zh-TW" sz="1400" u="none" cap="none" strike="noStrike">
                <a:solidFill>
                  <a:srgbClr val="000000"/>
                </a:solidFill>
                <a:latin typeface="DFKai-SB"/>
                <a:ea typeface="DFKai-SB"/>
                <a:cs typeface="DFKai-SB"/>
                <a:sym typeface="DFKai-SB"/>
              </a:rPr>
              <a:t>，讓自己上大學後能夠更容易融入貴科系。</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FKai-SB"/>
              <a:ea typeface="DFKai-SB"/>
              <a:cs typeface="DFKai-SB"/>
              <a:sym typeface="DFKai-SB"/>
            </a:endParaRPr>
          </a:p>
        </p:txBody>
      </p:sp>
      <p:sp>
        <p:nvSpPr>
          <p:cNvPr id="404" name="Google Shape;404;p10"/>
          <p:cNvSpPr txBox="1"/>
          <p:nvPr/>
        </p:nvSpPr>
        <p:spPr>
          <a:xfrm>
            <a:off x="2539069" y="3243998"/>
            <a:ext cx="2024743" cy="547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1.</a:t>
            </a:r>
            <a:r>
              <a:rPr b="1" i="0" lang="zh-TW" sz="1400" u="none" cap="none" strike="noStrike">
                <a:solidFill>
                  <a:srgbClr val="000000"/>
                </a:solidFill>
                <a:latin typeface="DFKai-SB"/>
                <a:ea typeface="DFKai-SB"/>
                <a:cs typeface="DFKai-SB"/>
                <a:sym typeface="DFKai-SB"/>
              </a:rPr>
              <a:t>穩扎穩打</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進入貴校後，會一步一腳印地跟著貴系的教授學習</a:t>
            </a:r>
            <a:r>
              <a:rPr b="1" i="0" lang="zh-TW" sz="1400" u="none" cap="none" strike="noStrike">
                <a:solidFill>
                  <a:srgbClr val="000000"/>
                </a:solidFill>
                <a:latin typeface="DFKai-SB"/>
                <a:ea typeface="DFKai-SB"/>
                <a:cs typeface="DFKai-SB"/>
                <a:sym typeface="DFKai-SB"/>
              </a:rPr>
              <a:t>電子學</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程式設計</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計算機概論</a:t>
            </a:r>
            <a:r>
              <a:rPr b="0" i="0" lang="zh-TW" sz="1400" u="none" cap="none" strike="noStrike">
                <a:solidFill>
                  <a:srgbClr val="000000"/>
                </a:solidFill>
                <a:latin typeface="DFKai-SB"/>
                <a:ea typeface="DFKai-SB"/>
                <a:cs typeface="DFKai-SB"/>
                <a:sym typeface="DFKai-SB"/>
              </a:rPr>
              <a:t>等知識</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2. </a:t>
            </a:r>
            <a:r>
              <a:rPr b="1" i="0" lang="zh-TW" sz="1400" u="none" cap="none" strike="noStrike">
                <a:solidFill>
                  <a:srgbClr val="000000"/>
                </a:solidFill>
                <a:latin typeface="DFKai-SB"/>
                <a:ea typeface="DFKai-SB"/>
                <a:cs typeface="DFKai-SB"/>
                <a:sym typeface="DFKai-SB"/>
              </a:rPr>
              <a:t>精益求精</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在奠定關於資工的相關知識後，繼續學習更專業的知識和努力爭取國際學生交流的機會，使</a:t>
            </a:r>
            <a:r>
              <a:rPr b="1" i="0" lang="zh-TW" sz="1400" u="none" cap="none" strike="noStrike">
                <a:solidFill>
                  <a:srgbClr val="000000"/>
                </a:solidFill>
                <a:latin typeface="DFKai-SB"/>
                <a:ea typeface="DFKai-SB"/>
                <a:cs typeface="DFKai-SB"/>
                <a:sym typeface="DFKai-SB"/>
              </a:rPr>
              <a:t>自己成為一個更全面資工的人才</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3.</a:t>
            </a:r>
            <a:r>
              <a:rPr b="1" i="0" lang="zh-TW" sz="1400" u="none" cap="none" strike="noStrike">
                <a:solidFill>
                  <a:srgbClr val="000000"/>
                </a:solidFill>
                <a:latin typeface="DFKai-SB"/>
                <a:ea typeface="DFKai-SB"/>
                <a:cs typeface="DFKai-SB"/>
                <a:sym typeface="DFKai-SB"/>
              </a:rPr>
              <a:t>考取相關證照</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我計畫在大二之前將</a:t>
            </a:r>
            <a:r>
              <a:rPr b="1" i="0" lang="zh-TW" sz="1400" u="none" cap="none" strike="noStrike">
                <a:solidFill>
                  <a:srgbClr val="000000"/>
                </a:solidFill>
                <a:latin typeface="DFKai-SB"/>
                <a:ea typeface="DFKai-SB"/>
                <a:cs typeface="DFKai-SB"/>
                <a:sym typeface="DFKai-SB"/>
              </a:rPr>
              <a:t>多益考到700分以上</a:t>
            </a:r>
            <a:r>
              <a:rPr b="0" i="0" lang="zh-TW" sz="1400" u="none" cap="none" strike="noStrike">
                <a:solidFill>
                  <a:srgbClr val="000000"/>
                </a:solidFill>
                <a:latin typeface="DFKai-SB"/>
                <a:ea typeface="DFKai-SB"/>
                <a:cs typeface="DFKai-SB"/>
                <a:sym typeface="DFKai-SB"/>
              </a:rPr>
              <a:t>，提升自我英文能力。還會再大四之前嘗試</a:t>
            </a:r>
            <a:r>
              <a:rPr b="1" i="0" lang="zh-TW" sz="1400" u="none" cap="none" strike="noStrike">
                <a:solidFill>
                  <a:srgbClr val="000000"/>
                </a:solidFill>
                <a:latin typeface="DFKai-SB"/>
                <a:ea typeface="DFKai-SB"/>
                <a:cs typeface="DFKai-SB"/>
                <a:sym typeface="DFKai-SB"/>
              </a:rPr>
              <a:t>考取相關工程師執照</a:t>
            </a:r>
            <a:r>
              <a:rPr b="0" i="0" lang="zh-TW" sz="1400" u="none" cap="none" strike="noStrike">
                <a:solidFill>
                  <a:srgbClr val="000000"/>
                </a:solidFill>
                <a:latin typeface="DFKai-SB"/>
                <a:ea typeface="DFKai-SB"/>
                <a:cs typeface="DFKai-SB"/>
                <a:sym typeface="DFKai-SB"/>
              </a:rPr>
              <a:t>，將在書面上學到的知識</a:t>
            </a:r>
            <a:r>
              <a:rPr b="1" i="0" lang="zh-TW" sz="1400" u="none" cap="none" strike="noStrike">
                <a:solidFill>
                  <a:srgbClr val="000000"/>
                </a:solidFill>
                <a:latin typeface="DFKai-SB"/>
                <a:ea typeface="DFKai-SB"/>
                <a:cs typeface="DFKai-SB"/>
                <a:sym typeface="DFKai-SB"/>
              </a:rPr>
              <a:t>實際運用</a:t>
            </a:r>
            <a:r>
              <a:rPr b="0" i="0" lang="zh-TW" sz="1400" u="none" cap="none" strike="noStrike">
                <a:solidFill>
                  <a:srgbClr val="000000"/>
                </a:solidFill>
                <a:latin typeface="DFKai-SB"/>
                <a:ea typeface="DFKai-SB"/>
                <a:cs typeface="DFKai-SB"/>
                <a:sym typeface="DFKai-SB"/>
              </a:rPr>
              <a:t>在專業上，使自己踏入職場後更具有競爭力。</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txBox="1"/>
          <p:nvPr/>
        </p:nvSpPr>
        <p:spPr>
          <a:xfrm>
            <a:off x="4531310" y="3184623"/>
            <a:ext cx="2024743"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1.</a:t>
            </a:r>
            <a:r>
              <a:rPr b="1" i="0" lang="zh-TW" sz="1400" u="none" cap="none" strike="noStrike">
                <a:solidFill>
                  <a:srgbClr val="000000"/>
                </a:solidFill>
                <a:latin typeface="DFKai-SB"/>
                <a:ea typeface="DFKai-SB"/>
                <a:cs typeface="DFKai-SB"/>
                <a:sym typeface="DFKai-SB"/>
              </a:rPr>
              <a:t>繼續升學</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有鑑於現在大學生的學歷，人人都可拿到，所以要在職場上嶄露頭角，我會再繼續考取</a:t>
            </a:r>
            <a:r>
              <a:rPr b="1" i="0" lang="zh-TW" sz="1400" u="none" cap="none" strike="noStrike">
                <a:solidFill>
                  <a:srgbClr val="000000"/>
                </a:solidFill>
                <a:latin typeface="DFKai-SB"/>
                <a:ea typeface="DFKai-SB"/>
                <a:cs typeface="DFKai-SB"/>
                <a:sym typeface="DFKai-SB"/>
              </a:rPr>
              <a:t>資工相關的研究所</a:t>
            </a:r>
            <a:r>
              <a:rPr b="0" i="0" lang="zh-TW" sz="1400" u="none" cap="none" strike="noStrike">
                <a:solidFill>
                  <a:srgbClr val="000000"/>
                </a:solidFill>
                <a:latin typeface="DFKai-SB"/>
                <a:ea typeface="DFKai-SB"/>
                <a:cs typeface="DFKai-SB"/>
                <a:sym typeface="DFKai-SB"/>
              </a:rPr>
              <a:t>，讓自己更加地具有競爭力。</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2.</a:t>
            </a:r>
            <a:r>
              <a:rPr b="1" i="0" lang="zh-TW" sz="1400" u="none" cap="none" strike="noStrike">
                <a:solidFill>
                  <a:srgbClr val="000000"/>
                </a:solidFill>
                <a:latin typeface="DFKai-SB"/>
                <a:ea typeface="DFKai-SB"/>
                <a:cs typeface="DFKai-SB"/>
                <a:sym typeface="DFKai-SB"/>
              </a:rPr>
              <a:t>拓展視野</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在畢業後，我會嘗試前往中國大陸磨練自己，中國是媽媽的故鄉，且中國的各項產業已逐漸超越台灣，希望自己可以在</a:t>
            </a:r>
            <a:r>
              <a:rPr b="1" i="0" lang="zh-TW" sz="1400" u="none" cap="none" strike="noStrike">
                <a:solidFill>
                  <a:srgbClr val="000000"/>
                </a:solidFill>
                <a:latin typeface="DFKai-SB"/>
                <a:ea typeface="DFKai-SB"/>
                <a:cs typeface="DFKai-SB"/>
                <a:sym typeface="DFKai-SB"/>
              </a:rPr>
              <a:t>不同的環境中獲得不同的經驗</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3</a:t>
            </a:r>
            <a:r>
              <a:rPr b="1" i="0" lang="zh-TW" sz="1400" u="none" cap="none" strike="noStrike">
                <a:solidFill>
                  <a:srgbClr val="000000"/>
                </a:solidFill>
                <a:latin typeface="DFKai-SB"/>
                <a:ea typeface="DFKai-SB"/>
                <a:cs typeface="DFKai-SB"/>
                <a:sym typeface="DFKai-SB"/>
              </a:rPr>
              <a:t>.回饋社會</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我們所學到的都是取之於社會，所以在我磨練自己後會回到台灣，希望能將自己的經驗</a:t>
            </a:r>
            <a:r>
              <a:rPr b="1" i="0" lang="zh-TW" sz="1400" u="none" cap="none" strike="noStrike">
                <a:solidFill>
                  <a:srgbClr val="000000"/>
                </a:solidFill>
                <a:latin typeface="DFKai-SB"/>
                <a:ea typeface="DFKai-SB"/>
                <a:cs typeface="DFKai-SB"/>
                <a:sym typeface="DFKai-SB"/>
              </a:rPr>
              <a:t>回饋給社會</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FKai-SB"/>
              <a:ea typeface="DFKai-SB"/>
              <a:cs typeface="DFKai-SB"/>
              <a:sym typeface="DFKai-SB"/>
            </a:endParaRPr>
          </a:p>
        </p:txBody>
      </p:sp>
      <p:sp>
        <p:nvSpPr>
          <p:cNvPr id="406" name="Google Shape;406;p10"/>
          <p:cNvSpPr txBox="1"/>
          <p:nvPr/>
        </p:nvSpPr>
        <p:spPr>
          <a:xfrm>
            <a:off x="1277469" y="9451197"/>
            <a:ext cx="4303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407" name="Google Shape;407;p10"/>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grpSp>
        <p:nvGrpSpPr>
          <p:cNvPr id="408" name="Google Shape;408;p10"/>
          <p:cNvGrpSpPr/>
          <p:nvPr/>
        </p:nvGrpSpPr>
        <p:grpSpPr>
          <a:xfrm>
            <a:off x="639530" y="1421186"/>
            <a:ext cx="5578936" cy="2496646"/>
            <a:chOff x="2759" y="275677"/>
            <a:chExt cx="5578936" cy="2496646"/>
          </a:xfrm>
        </p:grpSpPr>
        <p:sp>
          <p:nvSpPr>
            <p:cNvPr id="409" name="Google Shape;409;p10"/>
            <p:cNvSpPr/>
            <p:nvPr/>
          </p:nvSpPr>
          <p:spPr>
            <a:xfrm rot="5400000">
              <a:off x="349252" y="879093"/>
              <a:ext cx="1043688" cy="1736674"/>
            </a:xfrm>
            <a:prstGeom prst="corner">
              <a:avLst>
                <a:gd fmla="val 16120" name="adj1"/>
                <a:gd fmla="val 16110" name="adj2"/>
              </a:avLst>
            </a:prstGeom>
            <a:solidFill>
              <a:srgbClr val="8DA9DB"/>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175034" y="1397985"/>
              <a:ext cx="1567879" cy="13743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txBox="1"/>
            <p:nvPr/>
          </p:nvSpPr>
          <p:spPr>
            <a:xfrm>
              <a:off x="175034" y="1397985"/>
              <a:ext cx="1567879" cy="13743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rgbClr val="000000"/>
                </a:buClr>
                <a:buSzPts val="4700"/>
                <a:buFont typeface="Arial"/>
                <a:buNone/>
              </a:pPr>
              <a:r>
                <a:rPr b="0" i="0" lang="zh-TW" sz="4700" u="none" cap="none" strike="noStrike">
                  <a:solidFill>
                    <a:srgbClr val="000000"/>
                  </a:solidFill>
                  <a:latin typeface="DFKai-SB"/>
                  <a:ea typeface="DFKai-SB"/>
                  <a:cs typeface="DFKai-SB"/>
                  <a:sym typeface="DFKai-SB"/>
                </a:rPr>
                <a:t>近程</a:t>
              </a:r>
              <a:endParaRPr/>
            </a:p>
          </p:txBody>
        </p:sp>
        <p:sp>
          <p:nvSpPr>
            <p:cNvPr id="412" name="Google Shape;412;p10"/>
            <p:cNvSpPr/>
            <p:nvPr/>
          </p:nvSpPr>
          <p:spPr>
            <a:xfrm>
              <a:off x="1447088" y="751237"/>
              <a:ext cx="295826" cy="295826"/>
            </a:xfrm>
            <a:prstGeom prst="triangle">
              <a:avLst>
                <a:gd fmla="val 100000" name="adj"/>
              </a:avLst>
            </a:prstGeom>
            <a:solidFill>
              <a:srgbClr val="8DA9DB"/>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rot="5400000">
              <a:off x="2268643" y="404138"/>
              <a:ext cx="1043688" cy="1736674"/>
            </a:xfrm>
            <a:prstGeom prst="corner">
              <a:avLst>
                <a:gd fmla="val 16120" name="adj1"/>
                <a:gd fmla="val 16110" name="adj2"/>
              </a:avLst>
            </a:prstGeom>
            <a:solidFill>
              <a:srgbClr val="B3C6E7"/>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2094425" y="923030"/>
              <a:ext cx="1567879" cy="13743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txBox="1"/>
            <p:nvPr/>
          </p:nvSpPr>
          <p:spPr>
            <a:xfrm>
              <a:off x="2094425" y="923030"/>
              <a:ext cx="1567879" cy="13743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rgbClr val="000000"/>
                </a:buClr>
                <a:buSzPts val="4700"/>
                <a:buFont typeface="Arial"/>
                <a:buNone/>
              </a:pPr>
              <a:r>
                <a:rPr b="0" i="0" lang="zh-TW" sz="4700" u="none" cap="none" strike="noStrike">
                  <a:solidFill>
                    <a:srgbClr val="000000"/>
                  </a:solidFill>
                  <a:latin typeface="DFKai-SB"/>
                  <a:ea typeface="DFKai-SB"/>
                  <a:cs typeface="DFKai-SB"/>
                  <a:sym typeface="DFKai-SB"/>
                </a:rPr>
                <a:t>中程</a:t>
              </a:r>
              <a:endParaRPr/>
            </a:p>
          </p:txBody>
        </p:sp>
        <p:sp>
          <p:nvSpPr>
            <p:cNvPr id="416" name="Google Shape;416;p10"/>
            <p:cNvSpPr/>
            <p:nvPr/>
          </p:nvSpPr>
          <p:spPr>
            <a:xfrm>
              <a:off x="3366479" y="276282"/>
              <a:ext cx="295826" cy="295826"/>
            </a:xfrm>
            <a:prstGeom prst="triangle">
              <a:avLst>
                <a:gd fmla="val 100000" name="adj"/>
              </a:avLst>
            </a:prstGeom>
            <a:solidFill>
              <a:srgbClr val="8DA9DB"/>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rot="5400000">
              <a:off x="4188034" y="-70816"/>
              <a:ext cx="1043688" cy="1736674"/>
            </a:xfrm>
            <a:prstGeom prst="corner">
              <a:avLst>
                <a:gd fmla="val 16120" name="adj1"/>
                <a:gd fmla="val 16110" name="adj2"/>
              </a:avLst>
            </a:prstGeom>
            <a:solidFill>
              <a:srgbClr val="8DA9DB"/>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4013816" y="448074"/>
              <a:ext cx="1567879" cy="13743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txBox="1"/>
            <p:nvPr/>
          </p:nvSpPr>
          <p:spPr>
            <a:xfrm>
              <a:off x="4013816" y="448074"/>
              <a:ext cx="1567879" cy="13743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rgbClr val="000000"/>
                </a:buClr>
                <a:buSzPts val="4700"/>
                <a:buFont typeface="Arial"/>
                <a:buNone/>
              </a:pPr>
              <a:r>
                <a:rPr b="0" i="0" lang="zh-TW" sz="4700" u="none" cap="none" strike="noStrike">
                  <a:solidFill>
                    <a:srgbClr val="000000"/>
                  </a:solidFill>
                  <a:latin typeface="DFKai-SB"/>
                  <a:ea typeface="DFKai-SB"/>
                  <a:cs typeface="DFKai-SB"/>
                  <a:sym typeface="DFKai-SB"/>
                </a:rPr>
                <a:t>遠程</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11"/>
          <p:cNvSpPr txBox="1"/>
          <p:nvPr/>
        </p:nvSpPr>
        <p:spPr>
          <a:xfrm>
            <a:off x="2397887" y="2102649"/>
            <a:ext cx="1768928" cy="41549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zh-TW" sz="6600" u="none" cap="none" strike="noStrike">
                <a:solidFill>
                  <a:srgbClr val="000000"/>
                </a:solidFill>
                <a:latin typeface="DFKai-SB"/>
                <a:ea typeface="DFKai-SB"/>
                <a:cs typeface="DFKai-SB"/>
                <a:sym typeface="DFKai-SB"/>
              </a:rPr>
              <a:t>獎狀證明</a:t>
            </a:r>
            <a:endParaRPr b="1" i="0" sz="6600" u="none" cap="none" strike="noStrike">
              <a:solidFill>
                <a:srgbClr val="000000"/>
              </a:solidFill>
              <a:latin typeface="DFKai-SB"/>
              <a:ea typeface="DFKai-SB"/>
              <a:cs typeface="DFKai-SB"/>
              <a:sym typeface="DFKai-SB"/>
            </a:endParaRPr>
          </a:p>
        </p:txBody>
      </p:sp>
      <p:pic>
        <p:nvPicPr>
          <p:cNvPr id="425" name="Google Shape;425;p11"/>
          <p:cNvPicPr preferRelativeResize="0"/>
          <p:nvPr/>
        </p:nvPicPr>
        <p:blipFill rotWithShape="1">
          <a:blip r:embed="rId3">
            <a:alphaModFix/>
          </a:blip>
          <a:srcRect b="0" l="0" r="0" t="0"/>
          <a:stretch/>
        </p:blipFill>
        <p:spPr>
          <a:xfrm>
            <a:off x="2225388" y="2877670"/>
            <a:ext cx="4303059" cy="5738705"/>
          </a:xfrm>
          <a:prstGeom prst="rect">
            <a:avLst/>
          </a:prstGeom>
          <a:noFill/>
          <a:ln>
            <a:noFill/>
          </a:ln>
        </p:spPr>
      </p:pic>
      <p:sp>
        <p:nvSpPr>
          <p:cNvPr id="426" name="Google Shape;426;p11"/>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pic>
        <p:nvPicPr>
          <p:cNvPr id="427" name="Google Shape;427;p11"/>
          <p:cNvPicPr preferRelativeResize="0"/>
          <p:nvPr/>
        </p:nvPicPr>
        <p:blipFill rotWithShape="1">
          <a:blip r:embed="rId4">
            <a:alphaModFix/>
          </a:blip>
          <a:srcRect b="0" l="0" r="0" t="0"/>
          <a:stretch/>
        </p:blipFill>
        <p:spPr>
          <a:xfrm>
            <a:off x="-3431" y="4695923"/>
            <a:ext cx="6366225" cy="52069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pic>
        <p:nvPicPr>
          <p:cNvPr id="432" name="Google Shape;432;p12"/>
          <p:cNvPicPr preferRelativeResize="0"/>
          <p:nvPr/>
        </p:nvPicPr>
        <p:blipFill rotWithShape="1">
          <a:blip r:embed="rId3">
            <a:alphaModFix/>
          </a:blip>
          <a:srcRect b="42535" l="0" r="53044" t="0"/>
          <a:stretch/>
        </p:blipFill>
        <p:spPr>
          <a:xfrm>
            <a:off x="571838" y="1491768"/>
            <a:ext cx="2199355" cy="2969389"/>
          </a:xfrm>
          <a:prstGeom prst="rect">
            <a:avLst/>
          </a:prstGeom>
          <a:noFill/>
          <a:ln>
            <a:noFill/>
          </a:ln>
        </p:spPr>
      </p:pic>
      <p:sp>
        <p:nvSpPr>
          <p:cNvPr id="433" name="Google Shape;433;p12"/>
          <p:cNvSpPr txBox="1"/>
          <p:nvPr/>
        </p:nvSpPr>
        <p:spPr>
          <a:xfrm>
            <a:off x="1633814" y="845437"/>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獎狀與證明</a:t>
            </a:r>
            <a:endParaRPr b="1" i="0" sz="3600" u="none" cap="none" strike="noStrike">
              <a:solidFill>
                <a:srgbClr val="000000"/>
              </a:solidFill>
              <a:latin typeface="DFKai-SB"/>
              <a:ea typeface="DFKai-SB"/>
              <a:cs typeface="DFKai-SB"/>
              <a:sym typeface="DFKai-SB"/>
            </a:endParaRPr>
          </a:p>
        </p:txBody>
      </p:sp>
      <p:sp>
        <p:nvSpPr>
          <p:cNvPr id="434" name="Google Shape;434;p12"/>
          <p:cNvSpPr txBox="1"/>
          <p:nvPr/>
        </p:nvSpPr>
        <p:spPr>
          <a:xfrm>
            <a:off x="2830837" y="2092241"/>
            <a:ext cx="380505" cy="2062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參加學校單字比賽</a:t>
            </a:r>
            <a:endParaRPr b="0" i="0" sz="1600" u="none" cap="none" strike="noStrike">
              <a:solidFill>
                <a:srgbClr val="000000"/>
              </a:solidFill>
              <a:latin typeface="Arial"/>
              <a:ea typeface="Arial"/>
              <a:cs typeface="Arial"/>
              <a:sym typeface="Arial"/>
            </a:endParaRPr>
          </a:p>
        </p:txBody>
      </p:sp>
      <p:sp>
        <p:nvSpPr>
          <p:cNvPr id="435" name="Google Shape;435;p12"/>
          <p:cNvSpPr/>
          <p:nvPr/>
        </p:nvSpPr>
        <p:spPr>
          <a:xfrm rot="5400000">
            <a:off x="3107210" y="4318497"/>
            <a:ext cx="185673" cy="155086"/>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6" name="Google Shape;436;p12"/>
          <p:cNvSpPr/>
          <p:nvPr/>
        </p:nvSpPr>
        <p:spPr>
          <a:xfrm rot="-5400000">
            <a:off x="2919196" y="1969171"/>
            <a:ext cx="183605" cy="129417"/>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p12"/>
          <p:cNvSpPr txBox="1"/>
          <p:nvPr/>
        </p:nvSpPr>
        <p:spPr>
          <a:xfrm>
            <a:off x="2886915" y="6824001"/>
            <a:ext cx="466703"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校內羽球單打第二名</a:t>
            </a:r>
            <a:endParaRPr b="0" i="0" sz="1600" u="none" cap="none" strike="noStrike">
              <a:solidFill>
                <a:srgbClr val="000000"/>
              </a:solidFill>
              <a:latin typeface="Arial"/>
              <a:ea typeface="Arial"/>
              <a:cs typeface="Arial"/>
              <a:sym typeface="Arial"/>
            </a:endParaRPr>
          </a:p>
        </p:txBody>
      </p:sp>
      <p:sp>
        <p:nvSpPr>
          <p:cNvPr id="438" name="Google Shape;438;p12"/>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439" name="Google Shape;439;p12"/>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pic>
        <p:nvPicPr>
          <p:cNvPr id="440" name="Google Shape;440;p12"/>
          <p:cNvPicPr preferRelativeResize="0"/>
          <p:nvPr/>
        </p:nvPicPr>
        <p:blipFill rotWithShape="1">
          <a:blip r:embed="rId4">
            <a:alphaModFix/>
          </a:blip>
          <a:srcRect b="42535" l="54887" r="304" t="0"/>
          <a:stretch/>
        </p:blipFill>
        <p:spPr>
          <a:xfrm>
            <a:off x="738795" y="6361154"/>
            <a:ext cx="2032398" cy="2816813"/>
          </a:xfrm>
          <a:prstGeom prst="rect">
            <a:avLst/>
          </a:prstGeom>
          <a:noFill/>
          <a:ln>
            <a:noFill/>
          </a:ln>
        </p:spPr>
      </p:pic>
      <p:pic>
        <p:nvPicPr>
          <p:cNvPr id="441" name="Google Shape;441;p12"/>
          <p:cNvPicPr preferRelativeResize="0"/>
          <p:nvPr/>
        </p:nvPicPr>
        <p:blipFill rotWithShape="1">
          <a:blip r:embed="rId5">
            <a:alphaModFix/>
          </a:blip>
          <a:srcRect b="9301" l="5191" r="5013" t="1901"/>
          <a:stretch/>
        </p:blipFill>
        <p:spPr>
          <a:xfrm>
            <a:off x="3320842" y="4161465"/>
            <a:ext cx="2957834" cy="1992189"/>
          </a:xfrm>
          <a:prstGeom prst="rect">
            <a:avLst/>
          </a:prstGeom>
          <a:noFill/>
          <a:ln>
            <a:noFill/>
          </a:ln>
        </p:spPr>
      </p:pic>
      <p:sp>
        <p:nvSpPr>
          <p:cNvPr id="442" name="Google Shape;442;p12"/>
          <p:cNvSpPr txBox="1"/>
          <p:nvPr/>
        </p:nvSpPr>
        <p:spPr>
          <a:xfrm>
            <a:off x="2978970" y="4453367"/>
            <a:ext cx="485844" cy="2062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參加全國數理檢定</a:t>
            </a:r>
            <a:endParaRPr b="0" i="0" sz="1600" u="none" cap="none" strike="noStrike">
              <a:solidFill>
                <a:srgbClr val="000000"/>
              </a:solidFill>
              <a:latin typeface="Arial"/>
              <a:ea typeface="Arial"/>
              <a:cs typeface="Arial"/>
              <a:sym typeface="Arial"/>
            </a:endParaRPr>
          </a:p>
        </p:txBody>
      </p:sp>
      <p:sp>
        <p:nvSpPr>
          <p:cNvPr id="443" name="Google Shape;443;p12"/>
          <p:cNvSpPr txBox="1"/>
          <p:nvPr/>
        </p:nvSpPr>
        <p:spPr>
          <a:xfrm>
            <a:off x="3306787" y="1759934"/>
            <a:ext cx="278309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積極參與校內英文相關比賽，經過這次的比賽，我發現自己還有許多不熟的單字，所以我必須更努力的</a:t>
            </a:r>
            <a:r>
              <a:rPr b="1" i="0" lang="zh-TW" sz="1400" u="none" cap="none" strike="noStrike">
                <a:solidFill>
                  <a:srgbClr val="000000"/>
                </a:solidFill>
                <a:latin typeface="DFKai-SB"/>
                <a:ea typeface="DFKai-SB"/>
                <a:cs typeface="DFKai-SB"/>
                <a:sym typeface="DFKai-SB"/>
              </a:rPr>
              <a:t>擴張我的單字量</a:t>
            </a:r>
            <a:r>
              <a:rPr b="0" i="0" lang="zh-TW" sz="1400" u="none" cap="none" strike="noStrike">
                <a:solidFill>
                  <a:srgbClr val="000000"/>
                </a:solidFill>
                <a:latin typeface="DFKai-SB"/>
                <a:ea typeface="DFKai-SB"/>
                <a:cs typeface="DFKai-SB"/>
                <a:sym typeface="DFKai-SB"/>
              </a:rPr>
              <a:t>，同時也要增強我的</a:t>
            </a:r>
            <a:r>
              <a:rPr b="1" i="0" lang="zh-TW" sz="1400" u="none" cap="none" strike="noStrike">
                <a:solidFill>
                  <a:srgbClr val="000000"/>
                </a:solidFill>
                <a:latin typeface="DFKai-SB"/>
                <a:ea typeface="DFKai-SB"/>
                <a:cs typeface="DFKai-SB"/>
                <a:sym typeface="DFKai-SB"/>
              </a:rPr>
              <a:t>口說與閱讀能力</a:t>
            </a:r>
            <a:r>
              <a:rPr b="0" i="0" lang="zh-TW" sz="1400" u="none" cap="none" strike="noStrike">
                <a:solidFill>
                  <a:srgbClr val="000000"/>
                </a:solidFill>
                <a:latin typeface="DFKai-SB"/>
                <a:ea typeface="DFKai-SB"/>
                <a:cs typeface="DFKai-SB"/>
                <a:sym typeface="DFKai-SB"/>
              </a:rPr>
              <a:t>。</a:t>
            </a:r>
            <a:endParaRPr/>
          </a:p>
        </p:txBody>
      </p:sp>
      <p:pic>
        <p:nvPicPr>
          <p:cNvPr descr="書籍" id="444" name="Google Shape;444;p12"/>
          <p:cNvPicPr preferRelativeResize="0"/>
          <p:nvPr/>
        </p:nvPicPr>
        <p:blipFill rotWithShape="1">
          <a:blip r:embed="rId6">
            <a:alphaModFix/>
          </a:blip>
          <a:srcRect b="0" l="0" r="0" t="0"/>
          <a:stretch/>
        </p:blipFill>
        <p:spPr>
          <a:xfrm>
            <a:off x="3562597" y="3165434"/>
            <a:ext cx="992450" cy="992450"/>
          </a:xfrm>
          <a:prstGeom prst="rect">
            <a:avLst/>
          </a:prstGeom>
          <a:noFill/>
          <a:ln>
            <a:noFill/>
          </a:ln>
        </p:spPr>
      </p:pic>
      <p:pic>
        <p:nvPicPr>
          <p:cNvPr descr="數學" id="445" name="Google Shape;445;p12"/>
          <p:cNvPicPr preferRelativeResize="0"/>
          <p:nvPr/>
        </p:nvPicPr>
        <p:blipFill rotWithShape="1">
          <a:blip r:embed="rId7">
            <a:alphaModFix/>
          </a:blip>
          <a:srcRect b="0" l="0" r="0" t="0"/>
          <a:stretch/>
        </p:blipFill>
        <p:spPr>
          <a:xfrm>
            <a:off x="4809509" y="3114446"/>
            <a:ext cx="1039858" cy="1039858"/>
          </a:xfrm>
          <a:prstGeom prst="rect">
            <a:avLst/>
          </a:prstGeom>
          <a:noFill/>
          <a:ln>
            <a:noFill/>
          </a:ln>
        </p:spPr>
      </p:pic>
      <p:sp>
        <p:nvSpPr>
          <p:cNvPr id="446" name="Google Shape;446;p12"/>
          <p:cNvSpPr txBox="1"/>
          <p:nvPr/>
        </p:nvSpPr>
        <p:spPr>
          <a:xfrm>
            <a:off x="619586" y="4501002"/>
            <a:ext cx="2289883"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參加這項檢定前，我十分肯定自己的數學表現。但檢定完後才察覺到自己要學的知識還很多，像是有許多微積分的題目都還不太熟練，我告訴我自己要好好學高三下</a:t>
            </a:r>
            <a:r>
              <a:rPr b="1" i="0" lang="zh-TW" sz="1400" u="none" cap="none" strike="noStrike">
                <a:solidFill>
                  <a:srgbClr val="000000"/>
                </a:solidFill>
                <a:latin typeface="DFKai-SB"/>
                <a:ea typeface="DFKai-SB"/>
                <a:cs typeface="DFKai-SB"/>
                <a:sym typeface="DFKai-SB"/>
              </a:rPr>
              <a:t>微積分課程</a:t>
            </a:r>
            <a:r>
              <a:rPr b="0" i="0" lang="zh-TW" sz="1400" u="none" cap="none" strike="noStrike">
                <a:solidFill>
                  <a:srgbClr val="000000"/>
                </a:solidFill>
                <a:latin typeface="DFKai-SB"/>
                <a:ea typeface="DFKai-SB"/>
                <a:cs typeface="DFKai-SB"/>
                <a:sym typeface="DFKai-SB"/>
              </a:rPr>
              <a:t>。</a:t>
            </a:r>
            <a:endParaRPr/>
          </a:p>
        </p:txBody>
      </p:sp>
      <p:sp>
        <p:nvSpPr>
          <p:cNvPr id="447" name="Google Shape;447;p12"/>
          <p:cNvSpPr txBox="1"/>
          <p:nvPr/>
        </p:nvSpPr>
        <p:spPr>
          <a:xfrm>
            <a:off x="3347909" y="6729974"/>
            <a:ext cx="292505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我很熱愛運動，在許多運動中我最擅長的是羽球，羽球對我來說並不單單只是運動，他能讓我放鬆，也能讓我從中獲得成就感。</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這場校內羽球比賽，雖然最後在冠軍戰鎩羽而歸，但我很</a:t>
            </a:r>
            <a:r>
              <a:rPr b="1" i="0" lang="zh-TW" sz="1400" u="none" cap="none" strike="noStrike">
                <a:solidFill>
                  <a:srgbClr val="000000"/>
                </a:solidFill>
                <a:latin typeface="DFKai-SB"/>
                <a:ea typeface="DFKai-SB"/>
                <a:cs typeface="DFKai-SB"/>
                <a:sym typeface="DFKai-SB"/>
              </a:rPr>
              <a:t>享受在比賽</a:t>
            </a:r>
            <a:r>
              <a:rPr b="0" i="0" lang="zh-TW" sz="1400" u="none" cap="none" strike="noStrike">
                <a:solidFill>
                  <a:srgbClr val="000000"/>
                </a:solidFill>
                <a:latin typeface="DFKai-SB"/>
                <a:ea typeface="DFKai-SB"/>
                <a:cs typeface="DFKai-SB"/>
                <a:sym typeface="DFKai-SB"/>
              </a:rPr>
              <a:t>中一來一往的擊球，在運動中享受自己付出全力的熱血。</a:t>
            </a:r>
            <a:endParaRPr b="0" i="0" sz="1400" u="none" cap="none" strike="noStrike">
              <a:solidFill>
                <a:srgbClr val="000000"/>
              </a:solidFill>
              <a:latin typeface="DFKai-SB"/>
              <a:ea typeface="DFKai-SB"/>
              <a:cs typeface="DFKai-SB"/>
              <a:sym typeface="DFKai-SB"/>
            </a:endParaRPr>
          </a:p>
        </p:txBody>
      </p:sp>
      <p:pic>
        <p:nvPicPr>
          <p:cNvPr id="448" name="Google Shape;448;p12"/>
          <p:cNvPicPr preferRelativeResize="0"/>
          <p:nvPr/>
        </p:nvPicPr>
        <p:blipFill rotWithShape="1">
          <a:blip r:embed="rId8">
            <a:alphaModFix/>
          </a:blip>
          <a:srcRect b="0" l="0" r="0" t="0"/>
          <a:stretch/>
        </p:blipFill>
        <p:spPr>
          <a:xfrm>
            <a:off x="5301970" y="8553566"/>
            <a:ext cx="1022688" cy="982319"/>
          </a:xfrm>
          <a:prstGeom prst="rect">
            <a:avLst/>
          </a:prstGeom>
          <a:noFill/>
          <a:ln>
            <a:noFill/>
          </a:ln>
        </p:spPr>
      </p:pic>
      <p:grpSp>
        <p:nvGrpSpPr>
          <p:cNvPr id="449" name="Google Shape;449;p12"/>
          <p:cNvGrpSpPr/>
          <p:nvPr/>
        </p:nvGrpSpPr>
        <p:grpSpPr>
          <a:xfrm rot="10800000">
            <a:off x="-1" y="-5"/>
            <a:ext cx="6858001" cy="9902829"/>
            <a:chOff x="-12479" y="-1"/>
            <a:chExt cx="6858001" cy="9902829"/>
          </a:xfrm>
        </p:grpSpPr>
        <p:sp>
          <p:nvSpPr>
            <p:cNvPr id="450" name="Google Shape;450;p12"/>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51" name="Google Shape;451;p12"/>
            <p:cNvGrpSpPr/>
            <p:nvPr/>
          </p:nvGrpSpPr>
          <p:grpSpPr>
            <a:xfrm>
              <a:off x="-12479" y="355998"/>
              <a:ext cx="6858001" cy="45720"/>
              <a:chOff x="-12479" y="355998"/>
              <a:chExt cx="6858001" cy="45720"/>
            </a:xfrm>
          </p:grpSpPr>
          <p:sp>
            <p:nvSpPr>
              <p:cNvPr id="452" name="Google Shape;452;p12"/>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12"/>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54" name="Google Shape;454;p12"/>
          <p:cNvSpPr/>
          <p:nvPr/>
        </p:nvSpPr>
        <p:spPr>
          <a:xfrm rot="-5400000">
            <a:off x="2964719" y="6717321"/>
            <a:ext cx="183605" cy="129417"/>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sp>
        <p:nvSpPr>
          <p:cNvPr id="459" name="Google Shape;459;p13"/>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460" name="Google Shape;460;p13"/>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id="461" name="Google Shape;461;p13"/>
          <p:cNvPicPr preferRelativeResize="0"/>
          <p:nvPr/>
        </p:nvPicPr>
        <p:blipFill rotWithShape="1">
          <a:blip r:embed="rId3">
            <a:alphaModFix/>
          </a:blip>
          <a:srcRect b="-365" l="13475" r="20066" t="59446"/>
          <a:stretch/>
        </p:blipFill>
        <p:spPr>
          <a:xfrm>
            <a:off x="349400" y="691102"/>
            <a:ext cx="3654251" cy="2675965"/>
          </a:xfrm>
          <a:prstGeom prst="rect">
            <a:avLst/>
          </a:prstGeom>
          <a:noFill/>
          <a:ln>
            <a:noFill/>
          </a:ln>
        </p:spPr>
      </p:pic>
      <p:pic>
        <p:nvPicPr>
          <p:cNvPr id="462" name="Google Shape;462;p13"/>
          <p:cNvPicPr preferRelativeResize="0"/>
          <p:nvPr/>
        </p:nvPicPr>
        <p:blipFill rotWithShape="1">
          <a:blip r:embed="rId4">
            <a:alphaModFix/>
          </a:blip>
          <a:srcRect b="0" l="0" r="0" t="0"/>
          <a:stretch/>
        </p:blipFill>
        <p:spPr>
          <a:xfrm>
            <a:off x="4201963" y="3388438"/>
            <a:ext cx="2317518" cy="3791106"/>
          </a:xfrm>
          <a:prstGeom prst="rect">
            <a:avLst/>
          </a:prstGeom>
          <a:noFill/>
          <a:ln>
            <a:noFill/>
          </a:ln>
        </p:spPr>
      </p:pic>
      <p:sp>
        <p:nvSpPr>
          <p:cNvPr id="463" name="Google Shape;463;p13"/>
          <p:cNvSpPr txBox="1"/>
          <p:nvPr/>
        </p:nvSpPr>
        <p:spPr>
          <a:xfrm>
            <a:off x="3955997" y="1250492"/>
            <a:ext cx="433520" cy="1815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參與寫信馬拉松</a:t>
            </a:r>
            <a:endParaRPr b="0" i="0" sz="1600" u="none" cap="none" strike="noStrike">
              <a:solidFill>
                <a:srgbClr val="000000"/>
              </a:solidFill>
              <a:latin typeface="Arial"/>
              <a:ea typeface="Arial"/>
              <a:cs typeface="Arial"/>
              <a:sym typeface="Arial"/>
            </a:endParaRPr>
          </a:p>
        </p:txBody>
      </p:sp>
      <p:sp>
        <p:nvSpPr>
          <p:cNvPr id="464" name="Google Shape;464;p13"/>
          <p:cNvSpPr txBox="1"/>
          <p:nvPr/>
        </p:nvSpPr>
        <p:spPr>
          <a:xfrm>
            <a:off x="3785273" y="3685223"/>
            <a:ext cx="46492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榮獲模範生</a:t>
            </a:r>
            <a:endParaRPr/>
          </a:p>
        </p:txBody>
      </p:sp>
      <p:sp>
        <p:nvSpPr>
          <p:cNvPr id="465" name="Google Shape;465;p13"/>
          <p:cNvSpPr txBox="1"/>
          <p:nvPr/>
        </p:nvSpPr>
        <p:spPr>
          <a:xfrm>
            <a:off x="4332366" y="1139545"/>
            <a:ext cx="218919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latin typeface="DFKai-SB"/>
                <a:ea typeface="DFKai-SB"/>
                <a:cs typeface="DFKai-SB"/>
                <a:sym typeface="DFKai-SB"/>
              </a:rPr>
              <a:t>這次的寫信馬拉松活動，讓我</a:t>
            </a:r>
            <a:r>
              <a:rPr b="1" i="0" lang="zh-TW" sz="1400" u="none" cap="none" strike="noStrike">
                <a:solidFill>
                  <a:srgbClr val="000000"/>
                </a:solidFill>
                <a:latin typeface="DFKai-SB"/>
                <a:ea typeface="DFKai-SB"/>
                <a:cs typeface="DFKai-SB"/>
                <a:sym typeface="DFKai-SB"/>
              </a:rPr>
              <a:t>學到即使自己身處在台灣還是能幫助到別的國家的人</a:t>
            </a:r>
            <a:r>
              <a:rPr b="0" i="0" lang="zh-TW" sz="1400" u="none" cap="none" strike="noStrike">
                <a:solidFill>
                  <a:srgbClr val="000000"/>
                </a:solidFill>
                <a:latin typeface="DFKai-SB"/>
                <a:ea typeface="DFKai-SB"/>
                <a:cs typeface="DFKai-SB"/>
                <a:sym typeface="DFKai-SB"/>
              </a:rPr>
              <a:t>，為需要幫助的人盡一份力量。</a:t>
            </a:r>
            <a:endParaRPr/>
          </a:p>
        </p:txBody>
      </p:sp>
      <p:pic>
        <p:nvPicPr>
          <p:cNvPr descr="信封" id="466" name="Google Shape;466;p13"/>
          <p:cNvPicPr preferRelativeResize="0"/>
          <p:nvPr/>
        </p:nvPicPr>
        <p:blipFill rotWithShape="1">
          <a:blip r:embed="rId5">
            <a:alphaModFix/>
          </a:blip>
          <a:srcRect b="0" l="0" r="0" t="0"/>
          <a:stretch/>
        </p:blipFill>
        <p:spPr>
          <a:xfrm>
            <a:off x="5680066" y="2450854"/>
            <a:ext cx="850488" cy="850488"/>
          </a:xfrm>
          <a:prstGeom prst="rect">
            <a:avLst/>
          </a:prstGeom>
          <a:noFill/>
          <a:ln>
            <a:noFill/>
          </a:ln>
        </p:spPr>
      </p:pic>
      <p:grpSp>
        <p:nvGrpSpPr>
          <p:cNvPr id="467" name="Google Shape;467;p13"/>
          <p:cNvGrpSpPr/>
          <p:nvPr/>
        </p:nvGrpSpPr>
        <p:grpSpPr>
          <a:xfrm rot="10800000">
            <a:off x="-1" y="-5"/>
            <a:ext cx="6858001" cy="9902829"/>
            <a:chOff x="-12479" y="-1"/>
            <a:chExt cx="6858001" cy="9902829"/>
          </a:xfrm>
        </p:grpSpPr>
        <p:sp>
          <p:nvSpPr>
            <p:cNvPr id="468" name="Google Shape;468;p13"/>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69" name="Google Shape;469;p13"/>
            <p:cNvGrpSpPr/>
            <p:nvPr/>
          </p:nvGrpSpPr>
          <p:grpSpPr>
            <a:xfrm>
              <a:off x="-12479" y="355998"/>
              <a:ext cx="6858001" cy="45720"/>
              <a:chOff x="-12479" y="355998"/>
              <a:chExt cx="6858001" cy="45720"/>
            </a:xfrm>
          </p:grpSpPr>
          <p:sp>
            <p:nvSpPr>
              <p:cNvPr id="470" name="Google Shape;470;p13"/>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13"/>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72" name="Google Shape;472;p13"/>
          <p:cNvSpPr txBox="1"/>
          <p:nvPr/>
        </p:nvSpPr>
        <p:spPr>
          <a:xfrm>
            <a:off x="1165369" y="3748023"/>
            <a:ext cx="259689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榮獲模範生對我是一個很大的肯定，因為我的人格特質受到了老師的肯定。上大學後我也會繼續地做到這些，並且將這些特質散播給身邊的人，讓身邊的人也可以變得更好。</a:t>
            </a:r>
            <a:endParaRPr/>
          </a:p>
        </p:txBody>
      </p:sp>
      <p:pic>
        <p:nvPicPr>
          <p:cNvPr descr="關係" id="473" name="Google Shape;473;p13"/>
          <p:cNvPicPr preferRelativeResize="0"/>
          <p:nvPr/>
        </p:nvPicPr>
        <p:blipFill rotWithShape="1">
          <a:blip r:embed="rId6">
            <a:alphaModFix/>
          </a:blip>
          <a:srcRect b="0" l="0" r="0" t="0"/>
          <a:stretch/>
        </p:blipFill>
        <p:spPr>
          <a:xfrm>
            <a:off x="460083" y="5873159"/>
            <a:ext cx="1347037" cy="1347037"/>
          </a:xfrm>
          <a:prstGeom prst="rect">
            <a:avLst/>
          </a:prstGeom>
          <a:noFill/>
          <a:ln>
            <a:noFill/>
          </a:ln>
        </p:spPr>
      </p:pic>
      <p:pic>
        <p:nvPicPr>
          <p:cNvPr id="474" name="Google Shape;474;p13"/>
          <p:cNvPicPr preferRelativeResize="0"/>
          <p:nvPr/>
        </p:nvPicPr>
        <p:blipFill rotWithShape="1">
          <a:blip r:embed="rId7">
            <a:alphaModFix/>
          </a:blip>
          <a:srcRect b="0" l="0" r="0" t="0"/>
          <a:stretch/>
        </p:blipFill>
        <p:spPr>
          <a:xfrm>
            <a:off x="502681" y="7261359"/>
            <a:ext cx="3708060" cy="1950363"/>
          </a:xfrm>
          <a:prstGeom prst="rect">
            <a:avLst/>
          </a:prstGeom>
          <a:noFill/>
          <a:ln>
            <a:noFill/>
          </a:ln>
        </p:spPr>
      </p:pic>
      <p:sp>
        <p:nvSpPr>
          <p:cNvPr id="475" name="Google Shape;475;p13"/>
          <p:cNvSpPr txBox="1"/>
          <p:nvPr/>
        </p:nvSpPr>
        <p:spPr>
          <a:xfrm>
            <a:off x="4272991" y="7476565"/>
            <a:ext cx="2317518"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在國中時有擔任過班長和風紀股長，但在高中擔任康樂股長後，我覺得我學到的東西更多。</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擔任康樂股長有效的提升我的</a:t>
            </a:r>
            <a:r>
              <a:rPr b="1" i="0" lang="zh-TW" sz="1400" u="none" cap="none" strike="noStrike">
                <a:solidFill>
                  <a:srgbClr val="000000"/>
                </a:solidFill>
                <a:latin typeface="DFKai-SB"/>
                <a:ea typeface="DFKai-SB"/>
                <a:cs typeface="DFKai-SB"/>
                <a:sym typeface="DFKai-SB"/>
              </a:rPr>
              <a:t>領導能力</a:t>
            </a:r>
            <a:r>
              <a:rPr b="0" i="0" lang="zh-TW" sz="1400" u="none" cap="none" strike="noStrike">
                <a:solidFill>
                  <a:srgbClr val="000000"/>
                </a:solidFill>
                <a:latin typeface="DFKai-SB"/>
                <a:ea typeface="DFKai-SB"/>
                <a:cs typeface="DFKai-SB"/>
                <a:sym typeface="DFKai-SB"/>
              </a:rPr>
              <a:t>和</a:t>
            </a:r>
            <a:r>
              <a:rPr b="1" i="0" lang="zh-TW" sz="1400" u="none" cap="none" strike="noStrike">
                <a:solidFill>
                  <a:srgbClr val="000000"/>
                </a:solidFill>
                <a:latin typeface="DFKai-SB"/>
                <a:ea typeface="DFKai-SB"/>
                <a:cs typeface="DFKai-SB"/>
                <a:sym typeface="DFKai-SB"/>
              </a:rPr>
              <a:t>靈機應變</a:t>
            </a:r>
            <a:r>
              <a:rPr b="0" i="0" lang="zh-TW" sz="1400" u="none" cap="none" strike="noStrike">
                <a:solidFill>
                  <a:srgbClr val="000000"/>
                </a:solidFill>
                <a:latin typeface="DFKai-SB"/>
                <a:ea typeface="DFKai-SB"/>
                <a:cs typeface="DFKai-SB"/>
                <a:sym typeface="DFKai-SB"/>
              </a:rPr>
              <a:t>的能力。</a:t>
            </a:r>
            <a:endParaRPr b="0" i="0" sz="1400" u="none" cap="none" strike="noStrike">
              <a:solidFill>
                <a:srgbClr val="000000"/>
              </a:solidFill>
              <a:latin typeface="DFKai-SB"/>
              <a:ea typeface="DFKai-SB"/>
              <a:cs typeface="DFKai-SB"/>
              <a:sym typeface="DFKai-SB"/>
            </a:endParaRPr>
          </a:p>
        </p:txBody>
      </p:sp>
      <p:sp>
        <p:nvSpPr>
          <p:cNvPr id="476" name="Google Shape;476;p13"/>
          <p:cNvSpPr/>
          <p:nvPr/>
        </p:nvSpPr>
        <p:spPr>
          <a:xfrm rot="-5400000">
            <a:off x="4035475" y="1114147"/>
            <a:ext cx="183605" cy="129417"/>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13"/>
          <p:cNvSpPr/>
          <p:nvPr/>
        </p:nvSpPr>
        <p:spPr>
          <a:xfrm rot="5400000">
            <a:off x="3879108" y="3451601"/>
            <a:ext cx="185673" cy="155086"/>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pic>
        <p:nvPicPr>
          <p:cNvPr id="482" name="Google Shape;482;p14"/>
          <p:cNvPicPr preferRelativeResize="0"/>
          <p:nvPr/>
        </p:nvPicPr>
        <p:blipFill rotWithShape="1">
          <a:blip r:embed="rId3">
            <a:alphaModFix/>
          </a:blip>
          <a:srcRect b="-1700" l="9448" r="12668" t="0"/>
          <a:stretch/>
        </p:blipFill>
        <p:spPr>
          <a:xfrm>
            <a:off x="848912" y="785135"/>
            <a:ext cx="5029891" cy="8241040"/>
          </a:xfrm>
          <a:prstGeom prst="rect">
            <a:avLst/>
          </a:prstGeom>
          <a:noFill/>
          <a:ln cap="sq" cmpd="thickThin" w="228600">
            <a:solidFill>
              <a:srgbClr val="8DA9DB"/>
            </a:solidFill>
            <a:prstDash val="solid"/>
            <a:miter lim="800000"/>
            <a:headEnd len="sm" w="sm" type="none"/>
            <a:tailEnd len="sm" w="sm" type="none"/>
          </a:ln>
        </p:spPr>
      </p:pic>
      <p:sp>
        <p:nvSpPr>
          <p:cNvPr id="483" name="Google Shape;483;p14"/>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484" name="Google Shape;484;p14"/>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485" name="Google Shape;485;p14"/>
          <p:cNvSpPr txBox="1"/>
          <p:nvPr/>
        </p:nvSpPr>
        <p:spPr>
          <a:xfrm>
            <a:off x="2770093" y="8779136"/>
            <a:ext cx="430305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600" u="none" cap="none" strike="noStrike">
                <a:solidFill>
                  <a:srgbClr val="000000"/>
                </a:solidFill>
                <a:latin typeface="DFKai-SB"/>
                <a:ea typeface="DFKai-SB"/>
                <a:cs typeface="DFKai-SB"/>
                <a:sym typeface="DFKai-SB"/>
              </a:rPr>
              <a:t>在校成績證明</a:t>
            </a:r>
            <a:endParaRPr/>
          </a:p>
        </p:txBody>
      </p:sp>
      <p:sp>
        <p:nvSpPr>
          <p:cNvPr id="486" name="Google Shape;486;p14"/>
          <p:cNvSpPr/>
          <p:nvPr/>
        </p:nvSpPr>
        <p:spPr>
          <a:xfrm>
            <a:off x="2596178" y="8866081"/>
            <a:ext cx="182647" cy="159166"/>
          </a:xfrm>
          <a:prstGeom prst="triangle">
            <a:avLst>
              <a:gd fmla="val 50000" name="adj"/>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87" name="Google Shape;487;p14"/>
          <p:cNvGrpSpPr/>
          <p:nvPr/>
        </p:nvGrpSpPr>
        <p:grpSpPr>
          <a:xfrm rot="10800000">
            <a:off x="-1" y="-5"/>
            <a:ext cx="6858001" cy="9902829"/>
            <a:chOff x="-12479" y="-1"/>
            <a:chExt cx="6858001" cy="9902829"/>
          </a:xfrm>
        </p:grpSpPr>
        <p:sp>
          <p:nvSpPr>
            <p:cNvPr id="488" name="Google Shape;488;p14"/>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89" name="Google Shape;489;p14"/>
            <p:cNvGrpSpPr/>
            <p:nvPr/>
          </p:nvGrpSpPr>
          <p:grpSpPr>
            <a:xfrm>
              <a:off x="-12479" y="355998"/>
              <a:ext cx="6858001" cy="45720"/>
              <a:chOff x="-12479" y="355998"/>
              <a:chExt cx="6858001" cy="45720"/>
            </a:xfrm>
          </p:grpSpPr>
          <p:sp>
            <p:nvSpPr>
              <p:cNvPr id="490" name="Google Shape;490;p14"/>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14"/>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sp>
        <p:nvSpPr>
          <p:cNvPr id="496" name="Google Shape;496;p15"/>
          <p:cNvSpPr txBox="1"/>
          <p:nvPr/>
        </p:nvSpPr>
        <p:spPr>
          <a:xfrm>
            <a:off x="2410063" y="1709325"/>
            <a:ext cx="1768928" cy="41549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zh-TW" sz="6600" u="none" cap="none" strike="noStrike">
                <a:solidFill>
                  <a:srgbClr val="000000"/>
                </a:solidFill>
                <a:latin typeface="DFKai-SB"/>
                <a:ea typeface="DFKai-SB"/>
                <a:cs typeface="DFKai-SB"/>
                <a:sym typeface="DFKai-SB"/>
              </a:rPr>
              <a:t>生活點滴</a:t>
            </a:r>
            <a:endParaRPr b="1" i="0" sz="6600" u="none" cap="none" strike="noStrike">
              <a:solidFill>
                <a:srgbClr val="000000"/>
              </a:solidFill>
              <a:latin typeface="DFKai-SB"/>
              <a:ea typeface="DFKai-SB"/>
              <a:cs typeface="DFKai-SB"/>
              <a:sym typeface="DFKai-SB"/>
            </a:endParaRPr>
          </a:p>
        </p:txBody>
      </p:sp>
      <p:sp>
        <p:nvSpPr>
          <p:cNvPr id="497" name="Google Shape;497;p15"/>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逢甲電機工程學系</a:t>
            </a:r>
            <a:endParaRPr b="0" i="0" sz="1400" u="none" cap="none" strike="noStrike">
              <a:solidFill>
                <a:schemeClr val="dk1"/>
              </a:solidFill>
              <a:latin typeface="Arial"/>
              <a:ea typeface="Arial"/>
              <a:cs typeface="Arial"/>
              <a:sym typeface="Arial"/>
            </a:endParaRPr>
          </a:p>
        </p:txBody>
      </p:sp>
      <p:sp>
        <p:nvSpPr>
          <p:cNvPr id="498" name="Google Shape;498;p15"/>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13</a:t>
            </a:r>
            <a:endParaRPr b="0" i="0" sz="1400" u="none" cap="none" strike="noStrike">
              <a:solidFill>
                <a:srgbClr val="000000"/>
              </a:solidFill>
              <a:latin typeface="Arial"/>
              <a:ea typeface="Arial"/>
              <a:cs typeface="Arial"/>
              <a:sym typeface="Arial"/>
            </a:endParaRPr>
          </a:p>
        </p:txBody>
      </p:sp>
      <p:pic>
        <p:nvPicPr>
          <p:cNvPr id="499" name="Google Shape;499;p15"/>
          <p:cNvPicPr preferRelativeResize="0"/>
          <p:nvPr/>
        </p:nvPicPr>
        <p:blipFill rotWithShape="1">
          <a:blip r:embed="rId3">
            <a:alphaModFix/>
          </a:blip>
          <a:srcRect b="0" l="0" r="0" t="0"/>
          <a:stretch/>
        </p:blipFill>
        <p:spPr>
          <a:xfrm>
            <a:off x="2225388" y="2877670"/>
            <a:ext cx="4303059" cy="5738705"/>
          </a:xfrm>
          <a:prstGeom prst="rect">
            <a:avLst/>
          </a:prstGeom>
          <a:noFill/>
          <a:ln>
            <a:noFill/>
          </a:ln>
        </p:spPr>
      </p:pic>
      <p:pic>
        <p:nvPicPr>
          <p:cNvPr id="500" name="Google Shape;500;p15"/>
          <p:cNvPicPr preferRelativeResize="0"/>
          <p:nvPr/>
        </p:nvPicPr>
        <p:blipFill rotWithShape="1">
          <a:blip r:embed="rId4">
            <a:alphaModFix/>
          </a:blip>
          <a:srcRect b="0" l="0" r="0" t="0"/>
          <a:stretch/>
        </p:blipFill>
        <p:spPr>
          <a:xfrm>
            <a:off x="-3431" y="4695923"/>
            <a:ext cx="6366225" cy="52069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pic>
        <p:nvPicPr>
          <p:cNvPr id="505" name="Google Shape;505;p16"/>
          <p:cNvPicPr preferRelativeResize="0"/>
          <p:nvPr/>
        </p:nvPicPr>
        <p:blipFill rotWithShape="1">
          <a:blip r:embed="rId3">
            <a:alphaModFix/>
          </a:blip>
          <a:srcRect b="0" l="0" r="0" t="0"/>
          <a:stretch/>
        </p:blipFill>
        <p:spPr>
          <a:xfrm>
            <a:off x="667058" y="1661808"/>
            <a:ext cx="5531861" cy="7298548"/>
          </a:xfrm>
          <a:prstGeom prst="rect">
            <a:avLst/>
          </a:prstGeom>
          <a:noFill/>
          <a:ln>
            <a:noFill/>
          </a:ln>
        </p:spPr>
      </p:pic>
      <p:sp>
        <p:nvSpPr>
          <p:cNvPr id="506" name="Google Shape;506;p16"/>
          <p:cNvSpPr txBox="1"/>
          <p:nvPr/>
        </p:nvSpPr>
        <p:spPr>
          <a:xfrm>
            <a:off x="1633815" y="844560"/>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生活點滴</a:t>
            </a:r>
            <a:endParaRPr b="1" i="0" sz="3600" u="none" cap="none" strike="noStrike">
              <a:solidFill>
                <a:srgbClr val="000000"/>
              </a:solidFill>
              <a:latin typeface="DFKai-SB"/>
              <a:ea typeface="DFKai-SB"/>
              <a:cs typeface="DFKai-SB"/>
              <a:sym typeface="DFKai-SB"/>
            </a:endParaRPr>
          </a:p>
        </p:txBody>
      </p:sp>
      <p:sp>
        <p:nvSpPr>
          <p:cNvPr id="507" name="Google Shape;507;p16"/>
          <p:cNvSpPr/>
          <p:nvPr/>
        </p:nvSpPr>
        <p:spPr>
          <a:xfrm>
            <a:off x="3836641" y="5510344"/>
            <a:ext cx="177220" cy="130435"/>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p16"/>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09" name="Google Shape;509;p16"/>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p:txBody>
      </p:sp>
      <p:sp>
        <p:nvSpPr>
          <p:cNvPr id="510" name="Google Shape;510;p16"/>
          <p:cNvSpPr txBox="1"/>
          <p:nvPr/>
        </p:nvSpPr>
        <p:spPr>
          <a:xfrm>
            <a:off x="4066025" y="5388505"/>
            <a:ext cx="26375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600" u="none" cap="none" strike="noStrike">
                <a:solidFill>
                  <a:srgbClr val="000000"/>
                </a:solidFill>
                <a:latin typeface="DFKai-SB"/>
                <a:ea typeface="DFKai-SB"/>
                <a:cs typeface="DFKai-SB"/>
                <a:sym typeface="DFKai-SB"/>
              </a:rPr>
              <a:t>參觀自然科學博物館</a:t>
            </a:r>
            <a:endParaRPr/>
          </a:p>
        </p:txBody>
      </p:sp>
      <p:sp>
        <p:nvSpPr>
          <p:cNvPr id="511" name="Google Shape;511;p16"/>
          <p:cNvSpPr txBox="1"/>
          <p:nvPr/>
        </p:nvSpPr>
        <p:spPr>
          <a:xfrm>
            <a:off x="3729648" y="5763415"/>
            <a:ext cx="265493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latin typeface="DFKai-SB"/>
                <a:ea typeface="DFKai-SB"/>
                <a:cs typeface="DFKai-SB"/>
                <a:sym typeface="DFKai-SB"/>
              </a:rPr>
              <a:t>藉由這次參觀自然科學博物館，博物館裡充滿著各式各樣的東西，也有許多的知識，雖然一天的時間沒有辦法把整個博物館參觀完整，但我也從有參觀到的地方吸收了一些知識。博物館裡有許多可以動手實作的東西，這也讓我非常有興趣。</a:t>
            </a:r>
            <a:endParaRPr/>
          </a:p>
        </p:txBody>
      </p:sp>
      <p:grpSp>
        <p:nvGrpSpPr>
          <p:cNvPr id="512" name="Google Shape;512;p16"/>
          <p:cNvGrpSpPr/>
          <p:nvPr/>
        </p:nvGrpSpPr>
        <p:grpSpPr>
          <a:xfrm rot="10800000">
            <a:off x="-1" y="-5"/>
            <a:ext cx="6858001" cy="9902829"/>
            <a:chOff x="-12479" y="-1"/>
            <a:chExt cx="6858001" cy="9902829"/>
          </a:xfrm>
        </p:grpSpPr>
        <p:sp>
          <p:nvSpPr>
            <p:cNvPr id="513" name="Google Shape;513;p16"/>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14" name="Google Shape;514;p16"/>
            <p:cNvGrpSpPr/>
            <p:nvPr/>
          </p:nvGrpSpPr>
          <p:grpSpPr>
            <a:xfrm>
              <a:off x="-12479" y="355998"/>
              <a:ext cx="6858001" cy="45720"/>
              <a:chOff x="-12479" y="355998"/>
              <a:chExt cx="6858001" cy="45720"/>
            </a:xfrm>
          </p:grpSpPr>
          <p:sp>
            <p:nvSpPr>
              <p:cNvPr id="515" name="Google Shape;515;p16"/>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16"/>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pic>
        <p:nvPicPr>
          <p:cNvPr id="521" name="Google Shape;521;p17"/>
          <p:cNvPicPr preferRelativeResize="0"/>
          <p:nvPr/>
        </p:nvPicPr>
        <p:blipFill rotWithShape="1">
          <a:blip r:embed="rId3">
            <a:alphaModFix/>
          </a:blip>
          <a:srcRect b="0" l="0" r="0" t="0"/>
          <a:stretch/>
        </p:blipFill>
        <p:spPr>
          <a:xfrm>
            <a:off x="531236" y="1414247"/>
            <a:ext cx="6012990" cy="7229905"/>
          </a:xfrm>
          <a:prstGeom prst="rect">
            <a:avLst/>
          </a:prstGeom>
          <a:noFill/>
          <a:ln>
            <a:noFill/>
          </a:ln>
        </p:spPr>
      </p:pic>
      <p:sp>
        <p:nvSpPr>
          <p:cNvPr id="522" name="Google Shape;522;p17"/>
          <p:cNvSpPr txBox="1"/>
          <p:nvPr/>
        </p:nvSpPr>
        <p:spPr>
          <a:xfrm>
            <a:off x="1358563" y="3431728"/>
            <a:ext cx="152019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     畢業照</a:t>
            </a:r>
            <a:endParaRPr b="0" i="0" sz="1400" u="none" cap="none" strike="noStrike">
              <a:solidFill>
                <a:srgbClr val="000000"/>
              </a:solidFill>
              <a:latin typeface="Arial"/>
              <a:ea typeface="Arial"/>
              <a:cs typeface="Arial"/>
              <a:sym typeface="Arial"/>
            </a:endParaRPr>
          </a:p>
        </p:txBody>
      </p:sp>
      <p:sp>
        <p:nvSpPr>
          <p:cNvPr id="523" name="Google Shape;523;p17"/>
          <p:cNvSpPr txBox="1"/>
          <p:nvPr/>
        </p:nvSpPr>
        <p:spPr>
          <a:xfrm>
            <a:off x="3945798" y="6025530"/>
            <a:ext cx="149126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班級活動</a:t>
            </a:r>
            <a:endParaRPr b="0" i="0" sz="1400" u="none" cap="none" strike="noStrike">
              <a:solidFill>
                <a:srgbClr val="000000"/>
              </a:solidFill>
              <a:latin typeface="Arial"/>
              <a:ea typeface="Arial"/>
              <a:cs typeface="Arial"/>
              <a:sym typeface="Arial"/>
            </a:endParaRPr>
          </a:p>
        </p:txBody>
      </p:sp>
      <p:sp>
        <p:nvSpPr>
          <p:cNvPr id="524" name="Google Shape;524;p17"/>
          <p:cNvSpPr txBox="1"/>
          <p:nvPr/>
        </p:nvSpPr>
        <p:spPr>
          <a:xfrm>
            <a:off x="1453565" y="8299068"/>
            <a:ext cx="149126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合唱比賽</a:t>
            </a:r>
            <a:endParaRPr b="0" i="0" sz="1400" u="none" cap="none" strike="noStrike">
              <a:solidFill>
                <a:srgbClr val="000000"/>
              </a:solidFill>
              <a:latin typeface="Arial"/>
              <a:ea typeface="Arial"/>
              <a:cs typeface="Arial"/>
              <a:sym typeface="Arial"/>
            </a:endParaRPr>
          </a:p>
        </p:txBody>
      </p:sp>
      <p:sp>
        <p:nvSpPr>
          <p:cNvPr id="525" name="Google Shape;525;p17"/>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26" name="Google Shape;526;p17"/>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grpSp>
        <p:nvGrpSpPr>
          <p:cNvPr id="527" name="Google Shape;527;p17"/>
          <p:cNvGrpSpPr/>
          <p:nvPr/>
        </p:nvGrpSpPr>
        <p:grpSpPr>
          <a:xfrm rot="10800000">
            <a:off x="-1" y="-5"/>
            <a:ext cx="6858001" cy="9902829"/>
            <a:chOff x="-12479" y="-1"/>
            <a:chExt cx="6858001" cy="9902829"/>
          </a:xfrm>
        </p:grpSpPr>
        <p:sp>
          <p:nvSpPr>
            <p:cNvPr id="528" name="Google Shape;528;p17"/>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29" name="Google Shape;529;p17"/>
            <p:cNvGrpSpPr/>
            <p:nvPr/>
          </p:nvGrpSpPr>
          <p:grpSpPr>
            <a:xfrm>
              <a:off x="-12479" y="355998"/>
              <a:ext cx="6858001" cy="45720"/>
              <a:chOff x="-12479" y="355998"/>
              <a:chExt cx="6858001" cy="45720"/>
            </a:xfrm>
          </p:grpSpPr>
          <p:sp>
            <p:nvSpPr>
              <p:cNvPr id="530" name="Google Shape;530;p17"/>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7"/>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32" name="Google Shape;532;p17"/>
          <p:cNvSpPr/>
          <p:nvPr/>
        </p:nvSpPr>
        <p:spPr>
          <a:xfrm rot="5400000">
            <a:off x="1824677" y="3558478"/>
            <a:ext cx="185670" cy="155086"/>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3" name="Google Shape;533;p17"/>
          <p:cNvSpPr/>
          <p:nvPr/>
        </p:nvSpPr>
        <p:spPr>
          <a:xfrm rot="-5400000">
            <a:off x="4021620" y="6159181"/>
            <a:ext cx="183605" cy="129417"/>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4" name="Google Shape;534;p17"/>
          <p:cNvSpPr/>
          <p:nvPr/>
        </p:nvSpPr>
        <p:spPr>
          <a:xfrm rot="5400000">
            <a:off x="1525813" y="8425382"/>
            <a:ext cx="185670" cy="155086"/>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 name="Shape 538"/>
        <p:cNvGrpSpPr/>
        <p:nvPr/>
      </p:nvGrpSpPr>
      <p:grpSpPr>
        <a:xfrm>
          <a:off x="0" y="0"/>
          <a:ext cx="0" cy="0"/>
          <a:chOff x="0" y="0"/>
          <a:chExt cx="0" cy="0"/>
        </a:xfrm>
      </p:grpSpPr>
      <p:sp>
        <p:nvSpPr>
          <p:cNvPr id="539" name="Google Shape;539;p18"/>
          <p:cNvSpPr txBox="1"/>
          <p:nvPr/>
        </p:nvSpPr>
        <p:spPr>
          <a:xfrm>
            <a:off x="3843388" y="3873385"/>
            <a:ext cx="201863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聖誕晚會</a:t>
            </a:r>
            <a:endParaRPr b="0" i="0" sz="1400" u="none" cap="none" strike="noStrike">
              <a:solidFill>
                <a:srgbClr val="000000"/>
              </a:solidFill>
              <a:latin typeface="Arial"/>
              <a:ea typeface="Arial"/>
              <a:cs typeface="Arial"/>
              <a:sym typeface="Arial"/>
            </a:endParaRPr>
          </a:p>
        </p:txBody>
      </p:sp>
      <p:sp>
        <p:nvSpPr>
          <p:cNvPr id="540" name="Google Shape;540;p18"/>
          <p:cNvSpPr txBox="1"/>
          <p:nvPr/>
        </p:nvSpPr>
        <p:spPr>
          <a:xfrm>
            <a:off x="2419683" y="7775571"/>
            <a:ext cx="201863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運動會</a:t>
            </a:r>
            <a:endParaRPr b="0" i="0" sz="1400" u="none" cap="none" strike="noStrike">
              <a:solidFill>
                <a:srgbClr val="000000"/>
              </a:solidFill>
              <a:latin typeface="Arial"/>
              <a:ea typeface="Arial"/>
              <a:cs typeface="Arial"/>
              <a:sym typeface="Arial"/>
            </a:endParaRPr>
          </a:p>
        </p:txBody>
      </p:sp>
      <p:sp>
        <p:nvSpPr>
          <p:cNvPr id="541" name="Google Shape;541;p18"/>
          <p:cNvSpPr txBox="1"/>
          <p:nvPr/>
        </p:nvSpPr>
        <p:spPr>
          <a:xfrm>
            <a:off x="1035116" y="3648724"/>
            <a:ext cx="201863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生日慶生</a:t>
            </a:r>
            <a:endParaRPr b="0" i="0" sz="1400" u="none" cap="none" strike="noStrike">
              <a:solidFill>
                <a:srgbClr val="000000"/>
              </a:solidFill>
              <a:latin typeface="Arial"/>
              <a:ea typeface="Arial"/>
              <a:cs typeface="Arial"/>
              <a:sym typeface="Arial"/>
            </a:endParaRPr>
          </a:p>
        </p:txBody>
      </p:sp>
      <p:pic>
        <p:nvPicPr>
          <p:cNvPr id="542" name="Google Shape;542;p18"/>
          <p:cNvPicPr preferRelativeResize="0"/>
          <p:nvPr/>
        </p:nvPicPr>
        <p:blipFill rotWithShape="1">
          <a:blip r:embed="rId3">
            <a:alphaModFix/>
          </a:blip>
          <a:srcRect b="0" l="0" r="0" t="0"/>
          <a:stretch/>
        </p:blipFill>
        <p:spPr>
          <a:xfrm>
            <a:off x="486907" y="1154771"/>
            <a:ext cx="5426985" cy="6620800"/>
          </a:xfrm>
          <a:prstGeom prst="rect">
            <a:avLst/>
          </a:prstGeom>
          <a:noFill/>
          <a:ln>
            <a:noFill/>
          </a:ln>
        </p:spPr>
      </p:pic>
      <p:sp>
        <p:nvSpPr>
          <p:cNvPr id="543" name="Google Shape;543;p18"/>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44" name="Google Shape;544;p18"/>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p:txBody>
      </p:sp>
      <p:grpSp>
        <p:nvGrpSpPr>
          <p:cNvPr id="545" name="Google Shape;545;p18"/>
          <p:cNvGrpSpPr/>
          <p:nvPr/>
        </p:nvGrpSpPr>
        <p:grpSpPr>
          <a:xfrm rot="10800000">
            <a:off x="-1" y="-5"/>
            <a:ext cx="6858001" cy="9902829"/>
            <a:chOff x="-12479" y="-1"/>
            <a:chExt cx="6858001" cy="9902829"/>
          </a:xfrm>
        </p:grpSpPr>
        <p:sp>
          <p:nvSpPr>
            <p:cNvPr id="546" name="Google Shape;546;p18"/>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47" name="Google Shape;547;p18"/>
            <p:cNvGrpSpPr/>
            <p:nvPr/>
          </p:nvGrpSpPr>
          <p:grpSpPr>
            <a:xfrm>
              <a:off x="-12479" y="355998"/>
              <a:ext cx="6858001" cy="45720"/>
              <a:chOff x="-12479" y="355998"/>
              <a:chExt cx="6858001" cy="45720"/>
            </a:xfrm>
          </p:grpSpPr>
          <p:sp>
            <p:nvSpPr>
              <p:cNvPr id="548" name="Google Shape;548;p18"/>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18"/>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sp>
        <p:nvSpPr>
          <p:cNvPr id="554" name="Google Shape;554;p19"/>
          <p:cNvSpPr txBox="1"/>
          <p:nvPr/>
        </p:nvSpPr>
        <p:spPr>
          <a:xfrm>
            <a:off x="1464273" y="1166992"/>
            <a:ext cx="392944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公民訓練</a:t>
            </a:r>
            <a:endParaRPr b="0" i="0" sz="1400" u="none" cap="none" strike="noStrike">
              <a:solidFill>
                <a:srgbClr val="000000"/>
              </a:solidFill>
              <a:latin typeface="Arial"/>
              <a:ea typeface="Arial"/>
              <a:cs typeface="Arial"/>
              <a:sym typeface="Arial"/>
            </a:endParaRPr>
          </a:p>
        </p:txBody>
      </p:sp>
      <p:pic>
        <p:nvPicPr>
          <p:cNvPr id="555" name="Google Shape;555;p19"/>
          <p:cNvPicPr preferRelativeResize="0"/>
          <p:nvPr/>
        </p:nvPicPr>
        <p:blipFill rotWithShape="1">
          <a:blip r:embed="rId3">
            <a:alphaModFix/>
          </a:blip>
          <a:srcRect b="0" l="0" r="0" t="0"/>
          <a:stretch/>
        </p:blipFill>
        <p:spPr>
          <a:xfrm>
            <a:off x="522024" y="2149082"/>
            <a:ext cx="5813946" cy="5899867"/>
          </a:xfrm>
          <a:prstGeom prst="rect">
            <a:avLst/>
          </a:prstGeom>
          <a:noFill/>
          <a:ln>
            <a:noFill/>
          </a:ln>
        </p:spPr>
      </p:pic>
      <p:sp>
        <p:nvSpPr>
          <p:cNvPr id="556" name="Google Shape;556;p19"/>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57" name="Google Shape;557;p19"/>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17</a:t>
            </a:r>
            <a:endParaRPr b="0" i="0" sz="1400" u="none" cap="none" strike="noStrike">
              <a:solidFill>
                <a:srgbClr val="000000"/>
              </a:solidFill>
              <a:latin typeface="Arial"/>
              <a:ea typeface="Arial"/>
              <a:cs typeface="Arial"/>
              <a:sym typeface="Arial"/>
            </a:endParaRPr>
          </a:p>
        </p:txBody>
      </p:sp>
      <p:grpSp>
        <p:nvGrpSpPr>
          <p:cNvPr id="558" name="Google Shape;558;p19"/>
          <p:cNvGrpSpPr/>
          <p:nvPr/>
        </p:nvGrpSpPr>
        <p:grpSpPr>
          <a:xfrm rot="10800000">
            <a:off x="-1" y="-5"/>
            <a:ext cx="6858001" cy="9902829"/>
            <a:chOff x="-12479" y="-1"/>
            <a:chExt cx="6858001" cy="9902829"/>
          </a:xfrm>
        </p:grpSpPr>
        <p:sp>
          <p:nvSpPr>
            <p:cNvPr id="559" name="Google Shape;559;p19"/>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60" name="Google Shape;560;p19"/>
            <p:cNvGrpSpPr/>
            <p:nvPr/>
          </p:nvGrpSpPr>
          <p:grpSpPr>
            <a:xfrm>
              <a:off x="-12479" y="355998"/>
              <a:ext cx="6858001" cy="45720"/>
              <a:chOff x="-12479" y="355998"/>
              <a:chExt cx="6858001" cy="45720"/>
            </a:xfrm>
          </p:grpSpPr>
          <p:sp>
            <p:nvSpPr>
              <p:cNvPr id="561" name="Google Shape;561;p19"/>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19"/>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
          <p:cNvSpPr txBox="1"/>
          <p:nvPr/>
        </p:nvSpPr>
        <p:spPr>
          <a:xfrm>
            <a:off x="1633815" y="1035369"/>
            <a:ext cx="35904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zh-TW" sz="4800" u="none" cap="none" strike="noStrike">
                <a:solidFill>
                  <a:schemeClr val="dk1"/>
                </a:solidFill>
                <a:latin typeface="DFKai-SB"/>
                <a:ea typeface="DFKai-SB"/>
                <a:cs typeface="DFKai-SB"/>
                <a:sym typeface="DFKai-SB"/>
              </a:rPr>
              <a:t>目  錄</a:t>
            </a:r>
            <a:endParaRPr b="0" i="0" sz="1400" u="none" cap="none" strike="noStrike">
              <a:solidFill>
                <a:srgbClr val="000000"/>
              </a:solidFill>
              <a:latin typeface="Arial"/>
              <a:ea typeface="Arial"/>
              <a:cs typeface="Arial"/>
              <a:sym typeface="Arial"/>
            </a:endParaRPr>
          </a:p>
        </p:txBody>
      </p:sp>
      <p:sp>
        <p:nvSpPr>
          <p:cNvPr id="150" name="Google Shape;150;p2"/>
          <p:cNvSpPr txBox="1"/>
          <p:nvPr/>
        </p:nvSpPr>
        <p:spPr>
          <a:xfrm>
            <a:off x="611837" y="2206234"/>
            <a:ext cx="3045900" cy="11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一、個人簡介</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  </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000"/>
              <a:buFont typeface="Arial"/>
              <a:buNone/>
            </a:pPr>
            <a:r>
              <a:rPr b="0" i="0" lang="zh-TW" sz="2000" u="none" cap="none" strike="noStrike">
                <a:solidFill>
                  <a:srgbClr val="1E4E79"/>
                </a:solidFill>
                <a:latin typeface="DFKai-SB"/>
                <a:ea typeface="DFKai-SB"/>
                <a:cs typeface="DFKai-SB"/>
                <a:sym typeface="DFKai-SB"/>
              </a:rPr>
              <a:t>  </a:t>
            </a:r>
            <a:endParaRPr b="0" i="0" sz="2000" u="none" cap="none" strike="noStrike">
              <a:solidFill>
                <a:srgbClr val="1E4E79"/>
              </a:solidFill>
              <a:latin typeface="DFKai-SB"/>
              <a:ea typeface="DFKai-SB"/>
              <a:cs typeface="DFKai-SB"/>
              <a:sym typeface="DFKai-SB"/>
            </a:endParaRPr>
          </a:p>
        </p:txBody>
      </p:sp>
      <p:sp>
        <p:nvSpPr>
          <p:cNvPr id="151" name="Google Shape;151;p2"/>
          <p:cNvSpPr txBox="1"/>
          <p:nvPr/>
        </p:nvSpPr>
        <p:spPr>
          <a:xfrm>
            <a:off x="611837" y="4470427"/>
            <a:ext cx="3354900" cy="15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二、讀書計畫</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  </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  </a:t>
            </a:r>
            <a:endParaRPr b="0" i="0" sz="1400" u="none" cap="none" strike="noStrike">
              <a:solidFill>
                <a:srgbClr val="000000"/>
              </a:solidFill>
              <a:latin typeface="Arial"/>
              <a:ea typeface="Arial"/>
              <a:cs typeface="Arial"/>
              <a:sym typeface="Arial"/>
            </a:endParaRPr>
          </a:p>
        </p:txBody>
      </p:sp>
      <p:sp>
        <p:nvSpPr>
          <p:cNvPr id="152" name="Google Shape;152;p2"/>
          <p:cNvSpPr txBox="1"/>
          <p:nvPr/>
        </p:nvSpPr>
        <p:spPr>
          <a:xfrm>
            <a:off x="426941" y="2745598"/>
            <a:ext cx="538230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1.基本資料                 P.1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2.人格特質                 P.4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3.家庭背景                 P.5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4.申請動機                 P.6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a:t>
            </a:r>
            <a:endParaRPr b="0" i="0" sz="2400" u="none" cap="none" strike="noStrike">
              <a:solidFill>
                <a:schemeClr val="dk1"/>
              </a:solidFill>
              <a:latin typeface="DFKai-SB"/>
              <a:ea typeface="DFKai-SB"/>
              <a:cs typeface="DFKai-SB"/>
              <a:sym typeface="DFKai-SB"/>
            </a:endParaRPr>
          </a:p>
        </p:txBody>
      </p:sp>
      <p:sp>
        <p:nvSpPr>
          <p:cNvPr id="153" name="Google Shape;153;p2"/>
          <p:cNvSpPr txBox="1"/>
          <p:nvPr/>
        </p:nvSpPr>
        <p:spPr>
          <a:xfrm>
            <a:off x="426941" y="4979118"/>
            <a:ext cx="60042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1.近程</a:t>
            </a:r>
            <a:endParaRPr b="0" i="0" sz="2400" u="none" cap="none" strike="noStrike">
              <a:solidFill>
                <a:schemeClr val="dk1"/>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2.中程                     P.7                                           </a:t>
            </a:r>
            <a:endParaRPr b="0" i="0" sz="2400" u="none" cap="none" strike="noStrike">
              <a:solidFill>
                <a:schemeClr val="dk1"/>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DFKai-SB"/>
                <a:ea typeface="DFKai-SB"/>
                <a:cs typeface="DFKai-SB"/>
                <a:sym typeface="DFKai-SB"/>
              </a:rPr>
              <a:t>  3.遠程</a:t>
            </a:r>
            <a:endParaRPr b="0" i="0" sz="2400" u="none" cap="none" strike="noStrike">
              <a:solidFill>
                <a:srgbClr val="000000"/>
              </a:solidFill>
              <a:latin typeface="Arial"/>
              <a:ea typeface="Arial"/>
              <a:cs typeface="Arial"/>
              <a:sym typeface="Arial"/>
            </a:endParaRPr>
          </a:p>
        </p:txBody>
      </p:sp>
      <p:sp>
        <p:nvSpPr>
          <p:cNvPr id="154" name="Google Shape;154;p2"/>
          <p:cNvSpPr txBox="1"/>
          <p:nvPr/>
        </p:nvSpPr>
        <p:spPr>
          <a:xfrm>
            <a:off x="611836" y="6383060"/>
            <a:ext cx="557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三、獎狀與證明</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1E4E79"/>
                </a:solidFill>
                <a:latin typeface="DFKai-SB"/>
                <a:ea typeface="DFKai-SB"/>
                <a:cs typeface="DFKai-SB"/>
                <a:sym typeface="DFKai-SB"/>
              </a:rPr>
              <a:t>                            </a:t>
            </a:r>
            <a:r>
              <a:rPr b="0" i="0" lang="zh-TW" sz="2400" u="none" cap="none" strike="noStrike">
                <a:solidFill>
                  <a:schemeClr val="dk1"/>
                </a:solidFill>
                <a:latin typeface="DFKai-SB"/>
                <a:ea typeface="DFKai-SB"/>
                <a:cs typeface="DFKai-SB"/>
                <a:sym typeface="DFKai-SB"/>
              </a:rPr>
              <a:t>P.9</a:t>
            </a:r>
            <a:endParaRPr b="0" i="0" sz="1400" u="none" cap="none" strike="noStrike">
              <a:solidFill>
                <a:srgbClr val="000000"/>
              </a:solidFill>
              <a:latin typeface="Arial"/>
              <a:ea typeface="Arial"/>
              <a:cs typeface="Arial"/>
              <a:sym typeface="Arial"/>
            </a:endParaRPr>
          </a:p>
        </p:txBody>
      </p:sp>
      <p:sp>
        <p:nvSpPr>
          <p:cNvPr id="155" name="Google Shape;155;p2"/>
          <p:cNvSpPr txBox="1"/>
          <p:nvPr/>
        </p:nvSpPr>
        <p:spPr>
          <a:xfrm>
            <a:off x="611837" y="7212533"/>
            <a:ext cx="557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四、生活點滴</a:t>
            </a:r>
            <a:endParaRPr b="1" i="0" sz="2400" u="none" cap="none" strike="noStrike">
              <a:solidFill>
                <a:srgbClr val="1E4E79"/>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1E4E79"/>
                </a:solidFill>
                <a:latin typeface="DFKai-SB"/>
                <a:ea typeface="DFKai-SB"/>
                <a:cs typeface="DFKai-SB"/>
                <a:sym typeface="DFKai-SB"/>
              </a:rPr>
              <a:t>                            </a:t>
            </a:r>
            <a:r>
              <a:rPr b="0" i="0" lang="zh-TW" sz="2400" u="none" cap="none" strike="noStrike">
                <a:solidFill>
                  <a:schemeClr val="dk1"/>
                </a:solidFill>
                <a:latin typeface="DFKai-SB"/>
                <a:ea typeface="DFKai-SB"/>
                <a:cs typeface="DFKai-SB"/>
                <a:sym typeface="DFKai-SB"/>
              </a:rPr>
              <a:t>P.13</a:t>
            </a:r>
            <a:endParaRPr b="0" i="0" sz="1400" u="none" cap="none" strike="noStrike">
              <a:solidFill>
                <a:srgbClr val="000000"/>
              </a:solidFill>
              <a:latin typeface="Arial"/>
              <a:ea typeface="Arial"/>
              <a:cs typeface="Arial"/>
              <a:sym typeface="Arial"/>
            </a:endParaRPr>
          </a:p>
        </p:txBody>
      </p:sp>
      <p:sp>
        <p:nvSpPr>
          <p:cNvPr id="156" name="Google Shape;156;p2"/>
          <p:cNvSpPr txBox="1"/>
          <p:nvPr/>
        </p:nvSpPr>
        <p:spPr>
          <a:xfrm>
            <a:off x="1277469" y="9511672"/>
            <a:ext cx="4303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grpSp>
        <p:nvGrpSpPr>
          <p:cNvPr id="157" name="Google Shape;157;p2"/>
          <p:cNvGrpSpPr/>
          <p:nvPr/>
        </p:nvGrpSpPr>
        <p:grpSpPr>
          <a:xfrm rot="10800000">
            <a:off x="-100" y="124"/>
            <a:ext cx="6858157" cy="9902700"/>
            <a:chOff x="-12536" y="-1"/>
            <a:chExt cx="6858157" cy="9902700"/>
          </a:xfrm>
        </p:grpSpPr>
        <p:sp>
          <p:nvSpPr>
            <p:cNvPr id="158" name="Google Shape;158;p2"/>
            <p:cNvSpPr/>
            <p:nvPr/>
          </p:nvSpPr>
          <p:spPr>
            <a:xfrm>
              <a:off x="6450404" y="-1"/>
              <a:ext cx="45600" cy="9902700"/>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9" name="Google Shape;159;p2"/>
            <p:cNvGrpSpPr/>
            <p:nvPr/>
          </p:nvGrpSpPr>
          <p:grpSpPr>
            <a:xfrm>
              <a:off x="-12536" y="356117"/>
              <a:ext cx="6858157" cy="45601"/>
              <a:chOff x="-12536" y="356117"/>
              <a:chExt cx="6858157" cy="45601"/>
            </a:xfrm>
          </p:grpSpPr>
          <p:sp>
            <p:nvSpPr>
              <p:cNvPr id="160" name="Google Shape;160;p2"/>
              <p:cNvSpPr/>
              <p:nvPr/>
            </p:nvSpPr>
            <p:spPr>
              <a:xfrm flipH="1" rot="5400000">
                <a:off x="3187564" y="-2843982"/>
                <a:ext cx="45600" cy="6445800"/>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2"/>
              <p:cNvSpPr/>
              <p:nvPr/>
            </p:nvSpPr>
            <p:spPr>
              <a:xfrm rot="-5400000">
                <a:off x="6648071" y="204167"/>
                <a:ext cx="45600" cy="349500"/>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162" name="Google Shape;162;p2"/>
          <p:cNvPicPr preferRelativeResize="0"/>
          <p:nvPr/>
        </p:nvPicPr>
        <p:blipFill rotWithShape="1">
          <a:blip r:embed="rId3">
            <a:alphaModFix/>
          </a:blip>
          <a:srcRect b="0" l="0" r="0" t="0"/>
          <a:stretch/>
        </p:blipFill>
        <p:spPr>
          <a:xfrm>
            <a:off x="2025828" y="8488848"/>
            <a:ext cx="2997434" cy="8378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5"/>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68" name="Google Shape;568;p45"/>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18</a:t>
            </a:r>
            <a:endParaRPr b="0" i="0" sz="1400" u="none" cap="none" strike="noStrike">
              <a:solidFill>
                <a:srgbClr val="000000"/>
              </a:solidFill>
              <a:latin typeface="Arial"/>
              <a:ea typeface="Arial"/>
              <a:cs typeface="Arial"/>
              <a:sym typeface="Arial"/>
            </a:endParaRPr>
          </a:p>
        </p:txBody>
      </p:sp>
      <p:pic>
        <p:nvPicPr>
          <p:cNvPr id="569" name="Google Shape;569;p45"/>
          <p:cNvPicPr preferRelativeResize="0"/>
          <p:nvPr/>
        </p:nvPicPr>
        <p:blipFill rotWithShape="1">
          <a:blip r:embed="rId3">
            <a:alphaModFix/>
          </a:blip>
          <a:srcRect b="58878" l="0" r="-493" t="0"/>
          <a:stretch/>
        </p:blipFill>
        <p:spPr>
          <a:xfrm>
            <a:off x="679275" y="1573196"/>
            <a:ext cx="5951823" cy="2068268"/>
          </a:xfrm>
          <a:prstGeom prst="rect">
            <a:avLst/>
          </a:prstGeom>
          <a:noFill/>
          <a:ln>
            <a:noFill/>
          </a:ln>
        </p:spPr>
      </p:pic>
      <p:grpSp>
        <p:nvGrpSpPr>
          <p:cNvPr id="570" name="Google Shape;570;p45"/>
          <p:cNvGrpSpPr/>
          <p:nvPr/>
        </p:nvGrpSpPr>
        <p:grpSpPr>
          <a:xfrm>
            <a:off x="1107021" y="7592983"/>
            <a:ext cx="5401582" cy="670335"/>
            <a:chOff x="946066" y="7524178"/>
            <a:chExt cx="5401582" cy="670335"/>
          </a:xfrm>
        </p:grpSpPr>
        <p:sp>
          <p:nvSpPr>
            <p:cNvPr id="571" name="Google Shape;571;p45"/>
            <p:cNvSpPr txBox="1"/>
            <p:nvPr/>
          </p:nvSpPr>
          <p:spPr>
            <a:xfrm>
              <a:off x="946066" y="7548182"/>
              <a:ext cx="269308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排球比賽第二名</a:t>
              </a:r>
              <a:endParaRPr b="0" i="0" sz="1400" u="none" cap="none" strike="noStrike">
                <a:solidFill>
                  <a:srgbClr val="000000"/>
                </a:solidFill>
                <a:latin typeface="Arial"/>
                <a:ea typeface="Arial"/>
                <a:cs typeface="Arial"/>
                <a:sym typeface="Arial"/>
              </a:endParaRPr>
            </a:p>
          </p:txBody>
        </p:sp>
        <p:sp>
          <p:nvSpPr>
            <p:cNvPr id="572" name="Google Shape;572;p45"/>
            <p:cNvSpPr txBox="1"/>
            <p:nvPr/>
          </p:nvSpPr>
          <p:spPr>
            <a:xfrm>
              <a:off x="3736615" y="7524178"/>
              <a:ext cx="261103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壘球比賽第三名</a:t>
              </a:r>
              <a:endParaRPr b="0" i="0" sz="1400" u="none" cap="none" strike="noStrike">
                <a:solidFill>
                  <a:srgbClr val="000000"/>
                </a:solidFill>
                <a:latin typeface="Arial"/>
                <a:ea typeface="Arial"/>
                <a:cs typeface="Arial"/>
                <a:sym typeface="Arial"/>
              </a:endParaRPr>
            </a:p>
          </p:txBody>
        </p:sp>
      </p:grpSp>
      <p:sp>
        <p:nvSpPr>
          <p:cNvPr id="573" name="Google Shape;573;p45"/>
          <p:cNvSpPr txBox="1"/>
          <p:nvPr/>
        </p:nvSpPr>
        <p:spPr>
          <a:xfrm>
            <a:off x="2241858" y="3718654"/>
            <a:ext cx="278653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DFKai-SB"/>
                <a:ea typeface="DFKai-SB"/>
                <a:cs typeface="DFKai-SB"/>
                <a:sym typeface="DFKai-SB"/>
              </a:rPr>
              <a:t>足球比賽第一名</a:t>
            </a:r>
            <a:endParaRPr b="0" i="0" sz="1400" u="none" cap="none" strike="noStrike">
              <a:solidFill>
                <a:srgbClr val="000000"/>
              </a:solidFill>
              <a:latin typeface="Arial"/>
              <a:ea typeface="Arial"/>
              <a:cs typeface="Arial"/>
              <a:sym typeface="Arial"/>
            </a:endParaRPr>
          </a:p>
        </p:txBody>
      </p:sp>
      <p:pic>
        <p:nvPicPr>
          <p:cNvPr id="574" name="Google Shape;574;p45"/>
          <p:cNvPicPr preferRelativeResize="0"/>
          <p:nvPr/>
        </p:nvPicPr>
        <p:blipFill rotWithShape="1">
          <a:blip r:embed="rId4">
            <a:alphaModFix/>
          </a:blip>
          <a:srcRect b="0" l="0" r="0" t="0"/>
          <a:stretch/>
        </p:blipFill>
        <p:spPr>
          <a:xfrm>
            <a:off x="519196" y="8214942"/>
            <a:ext cx="1034262" cy="1034262"/>
          </a:xfrm>
          <a:prstGeom prst="rect">
            <a:avLst/>
          </a:prstGeom>
          <a:noFill/>
          <a:ln>
            <a:noFill/>
          </a:ln>
        </p:spPr>
      </p:pic>
      <p:pic>
        <p:nvPicPr>
          <p:cNvPr id="575" name="Google Shape;575;p45"/>
          <p:cNvPicPr preferRelativeResize="0"/>
          <p:nvPr/>
        </p:nvPicPr>
        <p:blipFill rotWithShape="1">
          <a:blip r:embed="rId5">
            <a:alphaModFix/>
          </a:blip>
          <a:srcRect b="0" l="0" r="0" t="0"/>
          <a:stretch/>
        </p:blipFill>
        <p:spPr>
          <a:xfrm rot="-361219">
            <a:off x="5631954" y="8020146"/>
            <a:ext cx="1397369" cy="1397369"/>
          </a:xfrm>
          <a:prstGeom prst="rect">
            <a:avLst/>
          </a:prstGeom>
          <a:noFill/>
          <a:ln>
            <a:noFill/>
          </a:ln>
        </p:spPr>
      </p:pic>
      <p:pic>
        <p:nvPicPr>
          <p:cNvPr id="576" name="Google Shape;576;p45"/>
          <p:cNvPicPr preferRelativeResize="0"/>
          <p:nvPr/>
        </p:nvPicPr>
        <p:blipFill rotWithShape="1">
          <a:blip r:embed="rId6">
            <a:alphaModFix/>
          </a:blip>
          <a:srcRect b="0" l="0" r="0" t="0"/>
          <a:stretch/>
        </p:blipFill>
        <p:spPr>
          <a:xfrm>
            <a:off x="349397" y="52599"/>
            <a:ext cx="1760241" cy="1760241"/>
          </a:xfrm>
          <a:prstGeom prst="rect">
            <a:avLst/>
          </a:prstGeom>
          <a:noFill/>
          <a:ln>
            <a:noFill/>
          </a:ln>
        </p:spPr>
      </p:pic>
      <p:grpSp>
        <p:nvGrpSpPr>
          <p:cNvPr id="577" name="Google Shape;577;p45"/>
          <p:cNvGrpSpPr/>
          <p:nvPr/>
        </p:nvGrpSpPr>
        <p:grpSpPr>
          <a:xfrm rot="10800000">
            <a:off x="-1" y="-5"/>
            <a:ext cx="6858001" cy="9902829"/>
            <a:chOff x="-12479" y="-1"/>
            <a:chExt cx="6858001" cy="9902829"/>
          </a:xfrm>
        </p:grpSpPr>
        <p:sp>
          <p:nvSpPr>
            <p:cNvPr id="578" name="Google Shape;578;p45"/>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79" name="Google Shape;579;p45"/>
            <p:cNvGrpSpPr/>
            <p:nvPr/>
          </p:nvGrpSpPr>
          <p:grpSpPr>
            <a:xfrm>
              <a:off x="-12479" y="355998"/>
              <a:ext cx="6858001" cy="45720"/>
              <a:chOff x="-12479" y="355998"/>
              <a:chExt cx="6858001" cy="45720"/>
            </a:xfrm>
          </p:grpSpPr>
          <p:sp>
            <p:nvSpPr>
              <p:cNvPr id="580" name="Google Shape;580;p45"/>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45"/>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82" name="Google Shape;582;p45"/>
          <p:cNvSpPr txBox="1"/>
          <p:nvPr/>
        </p:nvSpPr>
        <p:spPr>
          <a:xfrm>
            <a:off x="656912" y="4217200"/>
            <a:ext cx="603387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高中三年在校園的生活裡有著大大小小的比賽，比賽當然有輸有贏，但從中我學到了</a:t>
            </a:r>
            <a:r>
              <a:rPr b="1" i="0" lang="zh-TW" sz="1400" u="none" cap="none" strike="noStrike">
                <a:solidFill>
                  <a:srgbClr val="000000"/>
                </a:solidFill>
                <a:latin typeface="DFKai-SB"/>
                <a:ea typeface="DFKai-SB"/>
                <a:cs typeface="DFKai-SB"/>
                <a:sym typeface="DFKai-SB"/>
              </a:rPr>
              <a:t>勝不驕敗不餒</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團隊合作</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理性溝通</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默契的培養</a:t>
            </a:r>
            <a:r>
              <a:rPr b="0" i="0" lang="zh-TW" sz="1400" u="none" cap="none" strike="noStrike">
                <a:solidFill>
                  <a:srgbClr val="000000"/>
                </a:solidFill>
                <a:latin typeface="DFKai-SB"/>
                <a:ea typeface="DFKai-SB"/>
                <a:cs typeface="DFKai-SB"/>
                <a:sym typeface="DFKai-SB"/>
              </a:rPr>
              <a:t>等等經驗，比賽的勝負雖然重要，但更難得</a:t>
            </a:r>
            <a:r>
              <a:rPr b="1" i="0" lang="zh-TW" sz="1400" u="none" cap="none" strike="noStrike">
                <a:solidFill>
                  <a:srgbClr val="000000"/>
                </a:solidFill>
                <a:latin typeface="DFKai-SB"/>
                <a:ea typeface="DFKai-SB"/>
                <a:cs typeface="DFKai-SB"/>
                <a:sym typeface="DFKai-SB"/>
              </a:rPr>
              <a:t>可貴的是從中學到的經驗</a:t>
            </a:r>
            <a:r>
              <a:rPr b="0" i="0" lang="zh-TW" sz="1400" u="none" cap="none" strike="noStrike">
                <a:solidFill>
                  <a:srgbClr val="000000"/>
                </a:solidFill>
                <a:latin typeface="DFKai-SB"/>
                <a:ea typeface="DFKai-SB"/>
                <a:cs typeface="DFKai-SB"/>
                <a:sym typeface="DFKai-SB"/>
              </a:rPr>
              <a:t>，還有青春的回憶。</a:t>
            </a:r>
            <a:endParaRPr/>
          </a:p>
        </p:txBody>
      </p:sp>
      <p:pic>
        <p:nvPicPr>
          <p:cNvPr id="583" name="Google Shape;583;p45"/>
          <p:cNvPicPr preferRelativeResize="0"/>
          <p:nvPr/>
        </p:nvPicPr>
        <p:blipFill rotWithShape="1">
          <a:blip r:embed="rId7">
            <a:alphaModFix/>
          </a:blip>
          <a:srcRect b="0" l="426" r="0" t="58878"/>
          <a:stretch/>
        </p:blipFill>
        <p:spPr>
          <a:xfrm>
            <a:off x="744516" y="5406048"/>
            <a:ext cx="5897431" cy="2068269"/>
          </a:xfrm>
          <a:prstGeom prst="rect">
            <a:avLst/>
          </a:prstGeom>
          <a:noFill/>
          <a:ln>
            <a:noFill/>
          </a:ln>
        </p:spPr>
      </p:pic>
      <p:sp>
        <p:nvSpPr>
          <p:cNvPr id="584" name="Google Shape;584;p45"/>
          <p:cNvSpPr/>
          <p:nvPr/>
        </p:nvSpPr>
        <p:spPr>
          <a:xfrm>
            <a:off x="2589733" y="3847798"/>
            <a:ext cx="177220" cy="130435"/>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5" name="Google Shape;585;p45"/>
          <p:cNvSpPr/>
          <p:nvPr/>
        </p:nvSpPr>
        <p:spPr>
          <a:xfrm>
            <a:off x="1376471" y="7752800"/>
            <a:ext cx="177220" cy="130435"/>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6" name="Google Shape;586;p45"/>
          <p:cNvSpPr/>
          <p:nvPr/>
        </p:nvSpPr>
        <p:spPr>
          <a:xfrm>
            <a:off x="4143421" y="7717174"/>
            <a:ext cx="177220" cy="130435"/>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6"/>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592" name="Google Shape;592;p46"/>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19</a:t>
            </a:r>
            <a:endParaRPr b="0" i="0" sz="1400" u="none" cap="none" strike="noStrike">
              <a:solidFill>
                <a:srgbClr val="000000"/>
              </a:solidFill>
              <a:latin typeface="Arial"/>
              <a:ea typeface="Arial"/>
              <a:cs typeface="Arial"/>
              <a:sym typeface="Arial"/>
            </a:endParaRPr>
          </a:p>
        </p:txBody>
      </p:sp>
      <p:grpSp>
        <p:nvGrpSpPr>
          <p:cNvPr id="593" name="Google Shape;593;p46"/>
          <p:cNvGrpSpPr/>
          <p:nvPr/>
        </p:nvGrpSpPr>
        <p:grpSpPr>
          <a:xfrm rot="10800000">
            <a:off x="-1" y="-5"/>
            <a:ext cx="6858001" cy="9902829"/>
            <a:chOff x="-12479" y="-1"/>
            <a:chExt cx="6858001" cy="9902829"/>
          </a:xfrm>
        </p:grpSpPr>
        <p:sp>
          <p:nvSpPr>
            <p:cNvPr id="594" name="Google Shape;594;p46"/>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95" name="Google Shape;595;p46"/>
            <p:cNvGrpSpPr/>
            <p:nvPr/>
          </p:nvGrpSpPr>
          <p:grpSpPr>
            <a:xfrm>
              <a:off x="-12479" y="355998"/>
              <a:ext cx="6858001" cy="45720"/>
              <a:chOff x="-12479" y="355998"/>
              <a:chExt cx="6858001" cy="45720"/>
            </a:xfrm>
          </p:grpSpPr>
          <p:sp>
            <p:nvSpPr>
              <p:cNvPr id="596" name="Google Shape;596;p46"/>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7" name="Google Shape;597;p46"/>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98" name="Google Shape;598;p46"/>
          <p:cNvSpPr txBox="1"/>
          <p:nvPr/>
        </p:nvSpPr>
        <p:spPr>
          <a:xfrm>
            <a:off x="872715" y="989705"/>
            <a:ext cx="5112569"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未來，我會盡全力來達到我的理想，現階段的我還有許多需要學習的知識，我會持續努力的充實我自己，希望  貴系能給我一個機會，讓我在  貴系裡成長學習，即使現在的我只是顆璞玉，但我相信在教授們的指導下，我一定可以成為一顆最閃耀的瑰寶。</a:t>
            </a:r>
            <a:endParaRPr/>
          </a:p>
        </p:txBody>
      </p:sp>
      <p:pic>
        <p:nvPicPr>
          <p:cNvPr id="599" name="Google Shape;599;p46"/>
          <p:cNvPicPr preferRelativeResize="0"/>
          <p:nvPr/>
        </p:nvPicPr>
        <p:blipFill rotWithShape="1">
          <a:blip r:embed="rId3">
            <a:alphaModFix/>
          </a:blip>
          <a:srcRect b="0" l="0" r="0" t="0"/>
          <a:stretch/>
        </p:blipFill>
        <p:spPr>
          <a:xfrm rot="5400000">
            <a:off x="527222" y="2976583"/>
            <a:ext cx="5803550" cy="4352663"/>
          </a:xfrm>
          <a:prstGeom prst="rect">
            <a:avLst/>
          </a:prstGeom>
          <a:noFill/>
          <a:ln>
            <a:noFill/>
          </a:ln>
        </p:spPr>
      </p:pic>
      <p:sp>
        <p:nvSpPr>
          <p:cNvPr id="600" name="Google Shape;600;p46"/>
          <p:cNvSpPr txBox="1"/>
          <p:nvPr/>
        </p:nvSpPr>
        <p:spPr>
          <a:xfrm>
            <a:off x="1101315" y="8302491"/>
            <a:ext cx="558947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4800" u="none" cap="none" strike="noStrike">
                <a:solidFill>
                  <a:srgbClr val="000000"/>
                </a:solidFill>
                <a:latin typeface="DFKai-SB"/>
                <a:ea typeface="DFKai-SB"/>
                <a:cs typeface="DFKai-SB"/>
                <a:sym typeface="DFKai-SB"/>
              </a:rPr>
              <a:t>謝謝教授抽空閱讀</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nvSpPr>
        <p:spPr>
          <a:xfrm>
            <a:off x="2423512" y="2921040"/>
            <a:ext cx="1768928" cy="21236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zh-TW" sz="6600" u="none" cap="none" strike="noStrike">
                <a:solidFill>
                  <a:srgbClr val="000000"/>
                </a:solidFill>
                <a:latin typeface="DFKai-SB"/>
                <a:ea typeface="DFKai-SB"/>
                <a:cs typeface="DFKai-SB"/>
                <a:sym typeface="DFKai-SB"/>
              </a:rPr>
              <a:t>簡歷</a:t>
            </a:r>
            <a:endParaRPr b="0" i="0" sz="6600" u="none" cap="none" strike="noStrike">
              <a:solidFill>
                <a:srgbClr val="000000"/>
              </a:solidFill>
              <a:latin typeface="Arial"/>
              <a:ea typeface="Arial"/>
              <a:cs typeface="Arial"/>
              <a:sym typeface="Arial"/>
            </a:endParaRPr>
          </a:p>
        </p:txBody>
      </p:sp>
      <p:sp>
        <p:nvSpPr>
          <p:cNvPr id="168" name="Google Shape;168;p3"/>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逢甲電機工程學系</a:t>
            </a:r>
            <a:endParaRPr b="0" i="0" sz="1400" u="none" cap="none" strike="noStrike">
              <a:solidFill>
                <a:schemeClr val="dk1"/>
              </a:solidFill>
              <a:latin typeface="Arial"/>
              <a:ea typeface="Arial"/>
              <a:cs typeface="Arial"/>
              <a:sym typeface="Arial"/>
            </a:endParaRPr>
          </a:p>
        </p:txBody>
      </p:sp>
      <p:sp>
        <p:nvSpPr>
          <p:cNvPr id="169" name="Google Shape;169;p3"/>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id="170" name="Google Shape;170;p3"/>
          <p:cNvPicPr preferRelativeResize="0"/>
          <p:nvPr/>
        </p:nvPicPr>
        <p:blipFill rotWithShape="1">
          <a:blip r:embed="rId3">
            <a:alphaModFix/>
          </a:blip>
          <a:srcRect b="0" l="0" r="0" t="0"/>
          <a:stretch/>
        </p:blipFill>
        <p:spPr>
          <a:xfrm>
            <a:off x="2225388" y="2877670"/>
            <a:ext cx="4303059" cy="5738705"/>
          </a:xfrm>
          <a:prstGeom prst="rect">
            <a:avLst/>
          </a:prstGeom>
          <a:noFill/>
          <a:ln>
            <a:noFill/>
          </a:ln>
        </p:spPr>
      </p:pic>
      <p:pic>
        <p:nvPicPr>
          <p:cNvPr id="171" name="Google Shape;171;p3"/>
          <p:cNvPicPr preferRelativeResize="0"/>
          <p:nvPr/>
        </p:nvPicPr>
        <p:blipFill rotWithShape="1">
          <a:blip r:embed="rId4">
            <a:alphaModFix/>
          </a:blip>
          <a:srcRect b="0" l="0" r="0" t="0"/>
          <a:stretch/>
        </p:blipFill>
        <p:spPr>
          <a:xfrm>
            <a:off x="-3431" y="4695923"/>
            <a:ext cx="6366225" cy="5206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grpSp>
        <p:nvGrpSpPr>
          <p:cNvPr id="176" name="Google Shape;176;p4"/>
          <p:cNvGrpSpPr/>
          <p:nvPr/>
        </p:nvGrpSpPr>
        <p:grpSpPr>
          <a:xfrm rot="10800000">
            <a:off x="-1" y="-5"/>
            <a:ext cx="6858001" cy="9902829"/>
            <a:chOff x="-12479" y="-1"/>
            <a:chExt cx="6858001" cy="9902829"/>
          </a:xfrm>
        </p:grpSpPr>
        <p:sp>
          <p:nvSpPr>
            <p:cNvPr id="177" name="Google Shape;177;p4"/>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78" name="Google Shape;178;p4"/>
            <p:cNvGrpSpPr/>
            <p:nvPr/>
          </p:nvGrpSpPr>
          <p:grpSpPr>
            <a:xfrm>
              <a:off x="-12479" y="355998"/>
              <a:ext cx="6858001" cy="45720"/>
              <a:chOff x="-12479" y="355998"/>
              <a:chExt cx="6858001" cy="45720"/>
            </a:xfrm>
          </p:grpSpPr>
          <p:sp>
            <p:nvSpPr>
              <p:cNvPr id="179" name="Google Shape;179;p4"/>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4"/>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181" name="Google Shape;181;p4"/>
          <p:cNvPicPr preferRelativeResize="0"/>
          <p:nvPr/>
        </p:nvPicPr>
        <p:blipFill rotWithShape="1">
          <a:blip r:embed="rId3">
            <a:alphaModFix/>
          </a:blip>
          <a:srcRect b="0" l="0" r="0" t="0"/>
          <a:stretch/>
        </p:blipFill>
        <p:spPr>
          <a:xfrm>
            <a:off x="3942484" y="5615199"/>
            <a:ext cx="2858417" cy="4287626"/>
          </a:xfrm>
          <a:prstGeom prst="rect">
            <a:avLst/>
          </a:prstGeom>
          <a:noFill/>
          <a:ln>
            <a:noFill/>
          </a:ln>
        </p:spPr>
      </p:pic>
      <p:sp>
        <p:nvSpPr>
          <p:cNvPr id="182" name="Google Shape;182;p4"/>
          <p:cNvSpPr txBox="1"/>
          <p:nvPr/>
        </p:nvSpPr>
        <p:spPr>
          <a:xfrm>
            <a:off x="866486" y="1414315"/>
            <a:ext cx="5915025" cy="6591300"/>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140000"/>
              </a:lnSpc>
              <a:spcBef>
                <a:spcPts val="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姓名：張晉源</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性別：男</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生日：2003/02/21</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電話：0933-065109</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E-mail：taiwan40088@gmail.com</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通訊地址：台中市潭子區大明一路41巷12號</a:t>
            </a:r>
            <a:endParaRPr b="0" i="0" sz="1400" u="none" cap="none" strike="noStrike">
              <a:solidFill>
                <a:srgbClr val="000000"/>
              </a:solidFill>
              <a:latin typeface="Arial"/>
              <a:ea typeface="Arial"/>
              <a:cs typeface="Arial"/>
              <a:sym typeface="Arial"/>
            </a:endParaRPr>
          </a:p>
          <a:p>
            <a:pPr indent="-171450" lvl="0" marL="171450" marR="0" rtl="0" algn="l">
              <a:lnSpc>
                <a:spcPct val="14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 就讀學校：台中市 豐原高中</a:t>
            </a:r>
            <a:endParaRPr b="0" i="0" sz="2000" u="none" cap="none" strike="noStrike">
              <a:solidFill>
                <a:srgbClr val="000000"/>
              </a:solidFill>
              <a:latin typeface="DFKai-SB"/>
              <a:ea typeface="DFKai-SB"/>
              <a:cs typeface="DFKai-SB"/>
              <a:sym typeface="DFKai-SB"/>
            </a:endParaRPr>
          </a:p>
          <a:p>
            <a:pPr indent="-171450" lvl="0" marL="171450" marR="0" rtl="0" algn="l">
              <a:lnSpc>
                <a:spcPct val="140000"/>
              </a:lnSpc>
              <a:spcBef>
                <a:spcPts val="700"/>
              </a:spcBef>
              <a:spcAft>
                <a:spcPts val="0"/>
              </a:spcAft>
              <a:buNone/>
            </a:pPr>
            <a:r>
              <a:rPr b="0" i="0" lang="zh-TW" sz="2000" u="none" cap="none" strike="noStrike">
                <a:solidFill>
                  <a:srgbClr val="000000"/>
                </a:solidFill>
                <a:latin typeface="DFKai-SB"/>
                <a:ea typeface="DFKai-SB"/>
                <a:cs typeface="DFKai-SB"/>
                <a:sym typeface="DFKai-SB"/>
              </a:rPr>
              <a:t>             台中市 四張犁國中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808080"/>
              </a:buClr>
              <a:buSzPts val="2000"/>
              <a:buFont typeface="Arial"/>
              <a:buNone/>
            </a:pPr>
            <a:r>
              <a:rPr b="0" i="0" lang="zh-TW" sz="2000" u="none" cap="none" strike="noStrike">
                <a:solidFill>
                  <a:srgbClr val="000000"/>
                </a:solidFill>
                <a:latin typeface="DFKai-SB"/>
                <a:ea typeface="DFKai-SB"/>
                <a:cs typeface="DFKai-SB"/>
                <a:sym typeface="DFKai-SB"/>
              </a:rPr>
              <a:t>             台中市 四張犁國小</a:t>
            </a:r>
            <a:endParaRPr b="0" i="0" sz="2000" u="none" cap="none" strike="noStrike">
              <a:solidFill>
                <a:srgbClr val="000000"/>
              </a:solidFill>
              <a:latin typeface="DFKai-SB"/>
              <a:ea typeface="DFKai-SB"/>
              <a:cs typeface="DFKai-SB"/>
              <a:sym typeface="DFKai-SB"/>
            </a:endParaRPr>
          </a:p>
          <a:p>
            <a:pPr indent="-342900" lvl="0" marL="342900" marR="0" rtl="0" algn="l">
              <a:lnSpc>
                <a:spcPct val="10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幹部經歷: 風紀股長</a:t>
            </a:r>
            <a:endParaRPr b="0" i="0" sz="2000" u="none" cap="none" strike="noStrike">
              <a:solidFill>
                <a:srgbClr val="000000"/>
              </a:solidFill>
              <a:latin typeface="DFKai-SB"/>
              <a:ea typeface="DFKai-SB"/>
              <a:cs typeface="DFKai-SB"/>
              <a:sym typeface="DFKai-SB"/>
            </a:endParaRPr>
          </a:p>
          <a:p>
            <a:pPr indent="0" lvl="0" marL="0" marR="0" rtl="0" algn="l">
              <a:lnSpc>
                <a:spcPct val="100000"/>
              </a:lnSpc>
              <a:spcBef>
                <a:spcPts val="700"/>
              </a:spcBef>
              <a:spcAft>
                <a:spcPts val="0"/>
              </a:spcAft>
              <a:buNone/>
            </a:pPr>
            <a:r>
              <a:rPr b="0" i="0" lang="zh-TW" sz="2000" u="none" cap="none" strike="noStrike">
                <a:solidFill>
                  <a:srgbClr val="000000"/>
                </a:solidFill>
                <a:latin typeface="DFKai-SB"/>
                <a:ea typeface="DFKai-SB"/>
                <a:cs typeface="DFKai-SB"/>
                <a:sym typeface="DFKai-SB"/>
              </a:rPr>
              <a:t>             康樂股長</a:t>
            </a:r>
            <a:endParaRPr b="0" i="0" sz="2000" u="none" cap="none" strike="noStrike">
              <a:solidFill>
                <a:srgbClr val="000000"/>
              </a:solidFill>
              <a:latin typeface="DFKai-SB"/>
              <a:ea typeface="DFKai-SB"/>
              <a:cs typeface="DFKai-SB"/>
              <a:sym typeface="DFKai-SB"/>
            </a:endParaRPr>
          </a:p>
          <a:p>
            <a:pPr indent="0" lvl="0" marL="0" marR="0" rtl="0" algn="l">
              <a:lnSpc>
                <a:spcPct val="100000"/>
              </a:lnSpc>
              <a:spcBef>
                <a:spcPts val="700"/>
              </a:spcBef>
              <a:spcAft>
                <a:spcPts val="0"/>
              </a:spcAft>
              <a:buNone/>
            </a:pPr>
            <a:r>
              <a:rPr b="0" i="0" lang="zh-TW" sz="2000" u="none" cap="none" strike="noStrike">
                <a:solidFill>
                  <a:srgbClr val="000000"/>
                </a:solidFill>
                <a:latin typeface="DFKai-SB"/>
                <a:ea typeface="DFKai-SB"/>
                <a:cs typeface="DFKai-SB"/>
                <a:sym typeface="DFKai-SB"/>
              </a:rPr>
              <a:t>             班長</a:t>
            </a:r>
            <a:endParaRPr b="0" i="0" sz="2000" u="none" cap="none" strike="noStrike">
              <a:solidFill>
                <a:srgbClr val="000000"/>
              </a:solidFill>
              <a:latin typeface="DFKai-SB"/>
              <a:ea typeface="DFKai-SB"/>
              <a:cs typeface="DFKai-SB"/>
              <a:sym typeface="DFKai-SB"/>
            </a:endParaRPr>
          </a:p>
          <a:p>
            <a:pPr indent="-342900" lvl="0" marL="342900" marR="0" rtl="0" algn="l">
              <a:lnSpc>
                <a:spcPct val="100000"/>
              </a:lnSpc>
              <a:spcBef>
                <a:spcPts val="700"/>
              </a:spcBef>
              <a:spcAft>
                <a:spcPts val="0"/>
              </a:spcAft>
              <a:buClr>
                <a:srgbClr val="000000"/>
              </a:buClr>
              <a:buSzPts val="2000"/>
              <a:buFont typeface="Arial"/>
              <a:buChar char="•"/>
            </a:pPr>
            <a:r>
              <a:rPr b="0" i="0" lang="zh-TW" sz="2000" u="none" cap="none" strike="noStrike">
                <a:solidFill>
                  <a:srgbClr val="000000"/>
                </a:solidFill>
                <a:latin typeface="DFKai-SB"/>
                <a:ea typeface="DFKai-SB"/>
                <a:cs typeface="DFKai-SB"/>
                <a:sym typeface="DFKai-SB"/>
              </a:rPr>
              <a:t>社團經歷: 羽球社</a:t>
            </a:r>
            <a:endParaRPr b="0" i="0" sz="2000" u="none" cap="none" strike="noStrike">
              <a:solidFill>
                <a:srgbClr val="000000"/>
              </a:solidFill>
              <a:latin typeface="DFKai-SB"/>
              <a:ea typeface="DFKai-SB"/>
              <a:cs typeface="DFKai-SB"/>
              <a:sym typeface="DFKai-SB"/>
            </a:endParaRPr>
          </a:p>
          <a:p>
            <a:pPr indent="0" lvl="0" marL="0" marR="0" rtl="0" algn="l">
              <a:lnSpc>
                <a:spcPct val="100000"/>
              </a:lnSpc>
              <a:spcBef>
                <a:spcPts val="700"/>
              </a:spcBef>
              <a:spcAft>
                <a:spcPts val="0"/>
              </a:spcAft>
              <a:buNone/>
            </a:pPr>
            <a:r>
              <a:rPr b="0" i="0" lang="zh-TW" sz="2000" u="none" cap="none" strike="noStrike">
                <a:solidFill>
                  <a:srgbClr val="000000"/>
                </a:solidFill>
                <a:latin typeface="DFKai-SB"/>
                <a:ea typeface="DFKai-SB"/>
                <a:cs typeface="DFKai-SB"/>
                <a:sym typeface="DFKai-SB"/>
              </a:rPr>
              <a:t>             紫錐花社</a:t>
            </a:r>
            <a:endParaRPr b="0" i="0" sz="2000" u="none" cap="none" strike="noStrike">
              <a:solidFill>
                <a:srgbClr val="000000"/>
              </a:solidFill>
              <a:latin typeface="DFKai-SB"/>
              <a:ea typeface="DFKai-SB"/>
              <a:cs typeface="DFKai-SB"/>
              <a:sym typeface="DFKai-SB"/>
            </a:endParaRPr>
          </a:p>
          <a:p>
            <a:pPr indent="-38100" lvl="0" marL="171450" marR="0" rtl="0" algn="l">
              <a:lnSpc>
                <a:spcPct val="140000"/>
              </a:lnSpc>
              <a:spcBef>
                <a:spcPts val="700"/>
              </a:spcBef>
              <a:spcAft>
                <a:spcPts val="0"/>
              </a:spcAft>
              <a:buClr>
                <a:srgbClr val="000000"/>
              </a:buClr>
              <a:buSzPts val="2100"/>
              <a:buFont typeface="Arial"/>
              <a:buNone/>
            </a:pPr>
            <a:r>
              <a:t/>
            </a:r>
            <a:endParaRPr b="0" i="0" sz="1800" u="none" cap="none" strike="noStrike">
              <a:solidFill>
                <a:srgbClr val="000000"/>
              </a:solidFill>
              <a:latin typeface="DFKai-SB"/>
              <a:ea typeface="DFKai-SB"/>
              <a:cs typeface="DFKai-SB"/>
              <a:sym typeface="DFKai-SB"/>
            </a:endParaRPr>
          </a:p>
          <a:p>
            <a:pPr indent="-38100" lvl="0" marL="171450" marR="0" rtl="0" algn="l">
              <a:lnSpc>
                <a:spcPct val="90000"/>
              </a:lnSpc>
              <a:spcBef>
                <a:spcPts val="750"/>
              </a:spcBef>
              <a:spcAft>
                <a:spcPts val="0"/>
              </a:spcAft>
              <a:buClr>
                <a:srgbClr val="000000"/>
              </a:buClr>
              <a:buSzPts val="2100"/>
              <a:buFont typeface="Arial"/>
              <a:buNone/>
            </a:pPr>
            <a:r>
              <a:t/>
            </a:r>
            <a:endParaRPr b="0" i="0" sz="1800" u="none" cap="none" strike="noStrike">
              <a:solidFill>
                <a:srgbClr val="000000"/>
              </a:solidFill>
              <a:latin typeface="DFKai-SB"/>
              <a:ea typeface="DFKai-SB"/>
              <a:cs typeface="DFKai-SB"/>
              <a:sym typeface="DFKai-SB"/>
            </a:endParaRPr>
          </a:p>
        </p:txBody>
      </p:sp>
      <p:sp>
        <p:nvSpPr>
          <p:cNvPr id="183" name="Google Shape;183;p4"/>
          <p:cNvSpPr txBox="1"/>
          <p:nvPr/>
        </p:nvSpPr>
        <p:spPr>
          <a:xfrm>
            <a:off x="1633815" y="767984"/>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基本資料</a:t>
            </a:r>
            <a:endParaRPr b="1" i="0" sz="3600" u="none" cap="none" strike="noStrike">
              <a:solidFill>
                <a:srgbClr val="000000"/>
              </a:solidFill>
              <a:latin typeface="DFKai-SB"/>
              <a:ea typeface="DFKai-SB"/>
              <a:cs typeface="DFKai-SB"/>
              <a:sym typeface="DFKai-SB"/>
            </a:endParaRPr>
          </a:p>
        </p:txBody>
      </p:sp>
      <p:sp>
        <p:nvSpPr>
          <p:cNvPr id="184" name="Google Shape;184;p4"/>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185" name="Google Shape;185;p4"/>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5"/>
          <p:cNvSpPr txBox="1"/>
          <p:nvPr/>
        </p:nvSpPr>
        <p:spPr>
          <a:xfrm>
            <a:off x="2544534" y="3427918"/>
            <a:ext cx="1768928" cy="21236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zh-TW" sz="6600" u="none" cap="none" strike="noStrike">
                <a:solidFill>
                  <a:srgbClr val="000000"/>
                </a:solidFill>
                <a:latin typeface="DFKai-SB"/>
                <a:ea typeface="DFKai-SB"/>
                <a:cs typeface="DFKai-SB"/>
                <a:sym typeface="DFKai-SB"/>
              </a:rPr>
              <a:t>自傳</a:t>
            </a:r>
            <a:endParaRPr b="0" i="0" sz="6600" u="none" cap="none" strike="noStrike">
              <a:solidFill>
                <a:srgbClr val="000000"/>
              </a:solidFill>
              <a:latin typeface="Arial"/>
              <a:ea typeface="Arial"/>
              <a:cs typeface="Arial"/>
              <a:sym typeface="Arial"/>
            </a:endParaRPr>
          </a:p>
        </p:txBody>
      </p:sp>
      <p:sp>
        <p:nvSpPr>
          <p:cNvPr id="191" name="Google Shape;191;p5"/>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逢甲電機工程學系</a:t>
            </a:r>
            <a:endParaRPr b="0" i="0" sz="1400" u="none" cap="none" strike="noStrike">
              <a:solidFill>
                <a:schemeClr val="dk1"/>
              </a:solidFill>
              <a:latin typeface="Arial"/>
              <a:ea typeface="Arial"/>
              <a:cs typeface="Arial"/>
              <a:sym typeface="Arial"/>
            </a:endParaRPr>
          </a:p>
        </p:txBody>
      </p:sp>
      <p:sp>
        <p:nvSpPr>
          <p:cNvPr id="192" name="Google Shape;192;p5"/>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pic>
        <p:nvPicPr>
          <p:cNvPr id="193" name="Google Shape;193;p5"/>
          <p:cNvPicPr preferRelativeResize="0"/>
          <p:nvPr/>
        </p:nvPicPr>
        <p:blipFill rotWithShape="1">
          <a:blip r:embed="rId3">
            <a:alphaModFix/>
          </a:blip>
          <a:srcRect b="0" l="0" r="0" t="0"/>
          <a:stretch/>
        </p:blipFill>
        <p:spPr>
          <a:xfrm>
            <a:off x="2225388" y="2877670"/>
            <a:ext cx="4303059" cy="5738705"/>
          </a:xfrm>
          <a:prstGeom prst="rect">
            <a:avLst/>
          </a:prstGeom>
          <a:noFill/>
          <a:ln>
            <a:noFill/>
          </a:ln>
        </p:spPr>
      </p:pic>
      <p:pic>
        <p:nvPicPr>
          <p:cNvPr id="194" name="Google Shape;194;p5"/>
          <p:cNvPicPr preferRelativeResize="0"/>
          <p:nvPr/>
        </p:nvPicPr>
        <p:blipFill rotWithShape="1">
          <a:blip r:embed="rId4">
            <a:alphaModFix/>
          </a:blip>
          <a:srcRect b="0" l="0" r="0" t="0"/>
          <a:stretch/>
        </p:blipFill>
        <p:spPr>
          <a:xfrm>
            <a:off x="0" y="4695923"/>
            <a:ext cx="6366225" cy="52069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cxnSp>
        <p:nvCxnSpPr>
          <p:cNvPr id="199" name="Google Shape;199;p6"/>
          <p:cNvCxnSpPr/>
          <p:nvPr/>
        </p:nvCxnSpPr>
        <p:spPr>
          <a:xfrm rot="1512169">
            <a:off x="5295295" y="6276416"/>
            <a:ext cx="647021" cy="1584336"/>
          </a:xfrm>
          <a:prstGeom prst="straightConnector1">
            <a:avLst/>
          </a:prstGeom>
          <a:noFill/>
          <a:ln cap="flat" cmpd="sng" w="12700">
            <a:solidFill>
              <a:schemeClr val="dk1"/>
            </a:solidFill>
            <a:prstDash val="solid"/>
            <a:round/>
            <a:headEnd len="med" w="med" type="none"/>
            <a:tailEnd len="med" w="med" type="none"/>
          </a:ln>
        </p:spPr>
      </p:cxnSp>
      <p:sp>
        <p:nvSpPr>
          <p:cNvPr id="200" name="Google Shape;200;p6"/>
          <p:cNvSpPr txBox="1"/>
          <p:nvPr/>
        </p:nvSpPr>
        <p:spPr>
          <a:xfrm>
            <a:off x="1512694" y="614247"/>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人格特質</a:t>
            </a:r>
            <a:endParaRPr b="1" i="0" sz="3600" u="none" cap="none" strike="noStrike">
              <a:solidFill>
                <a:srgbClr val="000000"/>
              </a:solidFill>
              <a:latin typeface="DFKai-SB"/>
              <a:ea typeface="DFKai-SB"/>
              <a:cs typeface="DFKai-SB"/>
              <a:sym typeface="DFKai-SB"/>
            </a:endParaRPr>
          </a:p>
        </p:txBody>
      </p:sp>
      <p:sp>
        <p:nvSpPr>
          <p:cNvPr id="201" name="Google Shape;201;p6"/>
          <p:cNvSpPr txBox="1"/>
          <p:nvPr/>
        </p:nvSpPr>
        <p:spPr>
          <a:xfrm>
            <a:off x="637798" y="1115546"/>
            <a:ext cx="5582400" cy="4631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DFKai-SB"/>
                <a:ea typeface="DFKai-SB"/>
                <a:cs typeface="DFKai-SB"/>
                <a:sym typeface="DFKai-SB"/>
              </a:rPr>
              <a:t>1.</a:t>
            </a:r>
            <a:r>
              <a:rPr b="1" i="0" lang="zh-TW" sz="1800" u="none" cap="none" strike="noStrike">
                <a:solidFill>
                  <a:srgbClr val="000000"/>
                </a:solidFill>
                <a:latin typeface="DFKai-SB"/>
                <a:ea typeface="DFKai-SB"/>
                <a:cs typeface="DFKai-SB"/>
                <a:sym typeface="DFKai-SB"/>
              </a:rPr>
              <a:t>謙虛：</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DFKai-SB"/>
                <a:ea typeface="DFKai-SB"/>
                <a:cs typeface="DFKai-SB"/>
                <a:sym typeface="DFKai-SB"/>
              </a:rPr>
              <a:t>  </a:t>
            </a:r>
            <a:r>
              <a:rPr b="1" i="0" lang="zh-TW" sz="1600" u="none" cap="none" strike="noStrike">
                <a:solidFill>
                  <a:srgbClr val="000000"/>
                </a:solidFill>
                <a:latin typeface="DFKai-SB"/>
                <a:ea typeface="DFKai-SB"/>
                <a:cs typeface="DFKai-SB"/>
                <a:sym typeface="DFKai-SB"/>
              </a:rPr>
              <a:t> </a:t>
            </a:r>
            <a:r>
              <a:rPr b="0" i="0" lang="zh-TW" sz="1400" u="none" cap="none" strike="noStrike">
                <a:solidFill>
                  <a:srgbClr val="000000"/>
                </a:solidFill>
                <a:latin typeface="DFKai-SB"/>
                <a:ea typeface="DFKai-SB"/>
                <a:cs typeface="DFKai-SB"/>
                <a:sym typeface="DFKai-SB"/>
              </a:rPr>
              <a:t>謙虛是媽媽從小在我耳邊叮嚀的事情，當我每次在運動競賽中或成績表現中有成果時，媽媽說的第一句話不是稱讚我，而是告訴我需要</a:t>
            </a:r>
            <a:r>
              <a:rPr b="1" i="0" lang="zh-TW" sz="1400" u="none" cap="none" strike="noStrike">
                <a:solidFill>
                  <a:srgbClr val="000000"/>
                </a:solidFill>
                <a:latin typeface="DFKai-SB"/>
                <a:ea typeface="DFKai-SB"/>
                <a:cs typeface="DFKai-SB"/>
                <a:sym typeface="DFKai-SB"/>
              </a:rPr>
              <a:t>謙虛地看待每件事情</a:t>
            </a:r>
            <a:r>
              <a:rPr b="0" i="0" lang="zh-TW" sz="1400" u="none" cap="none" strike="noStrike">
                <a:solidFill>
                  <a:srgbClr val="000000"/>
                </a:solidFill>
                <a:latin typeface="DFKai-SB"/>
                <a:ea typeface="DFKai-SB"/>
                <a:cs typeface="DFKai-SB"/>
                <a:sym typeface="DFKai-SB"/>
              </a:rPr>
              <a:t>，這讓我在學校與工作場合中有著好人緣。</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60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2.文武雙全</a:t>
            </a:r>
            <a:r>
              <a:rPr b="1" i="0" lang="zh-TW" sz="1800" u="none" cap="none" strike="noStrike">
                <a:solidFill>
                  <a:srgbClr val="000000"/>
                </a:solidFill>
                <a:latin typeface="DFKai-SB"/>
                <a:ea typeface="DFKai-SB"/>
                <a:cs typeface="DFKai-SB"/>
                <a:sym typeface="DFKai-SB"/>
              </a:rPr>
              <a:t>：</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   </a:t>
            </a:r>
            <a:r>
              <a:rPr b="0" i="0" lang="zh-TW" sz="1400" u="none" cap="none" strike="noStrike">
                <a:solidFill>
                  <a:srgbClr val="000000"/>
                </a:solidFill>
                <a:latin typeface="DFKai-SB"/>
                <a:ea typeface="DFKai-SB"/>
                <a:cs typeface="DFKai-SB"/>
                <a:sym typeface="DFKai-SB"/>
              </a:rPr>
              <a:t>從小我就熱愛運動，運動能讓我放鬆自己，也能讓我</a:t>
            </a:r>
            <a:r>
              <a:rPr b="1" i="0" lang="zh-TW" sz="1400" u="none" cap="none" strike="noStrike">
                <a:solidFill>
                  <a:srgbClr val="000000"/>
                </a:solidFill>
                <a:latin typeface="DFKai-SB"/>
                <a:ea typeface="DFKai-SB"/>
                <a:cs typeface="DFKai-SB"/>
                <a:sym typeface="DFKai-SB"/>
              </a:rPr>
              <a:t>更專注於學習</a:t>
            </a:r>
            <a:r>
              <a:rPr b="0" i="0" lang="zh-TW" sz="1400" u="none" cap="none" strike="noStrike">
                <a:solidFill>
                  <a:srgbClr val="000000"/>
                </a:solidFill>
                <a:latin typeface="DFKai-SB"/>
                <a:ea typeface="DFKai-SB"/>
                <a:cs typeface="DFKai-SB"/>
                <a:sym typeface="DFKai-SB"/>
              </a:rPr>
              <a:t>，且對身體有幫助。我常常告訴自己要當個盡全力的人，不要只是</a:t>
            </a:r>
            <a:r>
              <a:rPr b="0" i="0" lang="zh-TW" sz="1400" u="none" cap="none" strike="noStrike">
                <a:solidFill>
                  <a:srgbClr val="000000"/>
                </a:solidFill>
                <a:latin typeface="DFKai-SB"/>
                <a:ea typeface="DFKai-SB"/>
                <a:cs typeface="DFKai-SB"/>
                <a:sym typeface="DFKai-SB"/>
              </a:rPr>
              <a:t>隨意敷衍</a:t>
            </a:r>
            <a:r>
              <a:rPr b="0" i="0" lang="zh-TW" sz="1400" u="none" cap="none" strike="noStrike">
                <a:solidFill>
                  <a:srgbClr val="000000"/>
                </a:solidFill>
                <a:latin typeface="DFKai-SB"/>
                <a:ea typeface="DFKai-SB"/>
                <a:cs typeface="DFKai-SB"/>
                <a:sym typeface="DFKai-SB"/>
              </a:rPr>
              <a:t>。</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   </a:t>
            </a:r>
            <a:endParaRPr b="0" i="0" sz="16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DFKai-SB"/>
                <a:ea typeface="DFKai-SB"/>
                <a:cs typeface="DFKai-SB"/>
                <a:sym typeface="DFKai-SB"/>
              </a:rPr>
              <a:t>   </a:t>
            </a:r>
            <a:endParaRPr b="0" i="0" sz="16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    </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DFKai-SB"/>
                <a:ea typeface="DFKai-SB"/>
                <a:cs typeface="DFKai-SB"/>
                <a:sym typeface="DFKai-SB"/>
              </a:rPr>
              <a:t>   </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FKai-SB"/>
              <a:ea typeface="DFKai-SB"/>
              <a:cs typeface="DFKai-SB"/>
              <a:sym typeface="DFKai-SB"/>
            </a:endParaRPr>
          </a:p>
        </p:txBody>
      </p:sp>
      <p:pic>
        <p:nvPicPr>
          <p:cNvPr id="202" name="Google Shape;202;p6"/>
          <p:cNvPicPr preferRelativeResize="0"/>
          <p:nvPr/>
        </p:nvPicPr>
        <p:blipFill rotWithShape="1">
          <a:blip r:embed="rId3">
            <a:alphaModFix/>
          </a:blip>
          <a:srcRect b="0" l="0" r="0" t="0"/>
          <a:stretch/>
        </p:blipFill>
        <p:spPr>
          <a:xfrm rot="5400000">
            <a:off x="239337" y="6024983"/>
            <a:ext cx="3735653" cy="2794963"/>
          </a:xfrm>
          <a:prstGeom prst="rect">
            <a:avLst/>
          </a:prstGeom>
          <a:noFill/>
          <a:ln>
            <a:noFill/>
          </a:ln>
        </p:spPr>
      </p:pic>
      <p:sp>
        <p:nvSpPr>
          <p:cNvPr id="203" name="Google Shape;203;p6"/>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648797" y="3367677"/>
            <a:ext cx="5529187"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1800" u="none" cap="none" strike="noStrike">
                <a:solidFill>
                  <a:srgbClr val="000000"/>
                </a:solidFill>
                <a:latin typeface="DFKai-SB"/>
                <a:ea typeface="DFKai-SB"/>
                <a:cs typeface="DFKai-SB"/>
                <a:sym typeface="DFKai-SB"/>
              </a:rPr>
              <a:t>3.多方面思考：</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None/>
            </a:pPr>
            <a:r>
              <a:rPr b="0" i="0" lang="zh-TW" sz="1400" u="none" cap="none" strike="noStrike">
                <a:solidFill>
                  <a:srgbClr val="000000"/>
                </a:solidFill>
                <a:latin typeface="DFKai-SB"/>
                <a:ea typeface="DFKai-SB"/>
                <a:cs typeface="DFKai-SB"/>
                <a:sym typeface="DFKai-SB"/>
              </a:rPr>
              <a:t>    我在做任何決定的時候，會多方考量並參考他人建議，這讓我在待人處事的時候能更全面和謹慎。</a:t>
            </a:r>
            <a:endParaRPr/>
          </a:p>
        </p:txBody>
      </p:sp>
      <p:sp>
        <p:nvSpPr>
          <p:cNvPr id="205" name="Google Shape;205;p6"/>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grpSp>
        <p:nvGrpSpPr>
          <p:cNvPr id="206" name="Google Shape;206;p6"/>
          <p:cNvGrpSpPr/>
          <p:nvPr/>
        </p:nvGrpSpPr>
        <p:grpSpPr>
          <a:xfrm>
            <a:off x="4087362" y="5418160"/>
            <a:ext cx="2149973" cy="4237647"/>
            <a:chOff x="3757213" y="4696814"/>
            <a:chExt cx="2313624" cy="4800734"/>
          </a:xfrm>
        </p:grpSpPr>
        <p:cxnSp>
          <p:nvCxnSpPr>
            <p:cNvPr id="207" name="Google Shape;207;p6"/>
            <p:cNvCxnSpPr/>
            <p:nvPr/>
          </p:nvCxnSpPr>
          <p:spPr>
            <a:xfrm flipH="1" rot="1512169">
              <a:off x="4295096" y="5393842"/>
              <a:ext cx="1087451" cy="1336"/>
            </a:xfrm>
            <a:prstGeom prst="straightConnector1">
              <a:avLst/>
            </a:prstGeom>
            <a:noFill/>
            <a:ln cap="flat" cmpd="sng" w="12700">
              <a:solidFill>
                <a:schemeClr val="dk1"/>
              </a:solidFill>
              <a:prstDash val="solid"/>
              <a:round/>
              <a:headEnd len="med" w="med" type="none"/>
              <a:tailEnd len="med" w="med" type="none"/>
            </a:ln>
          </p:spPr>
        </p:cxnSp>
        <p:cxnSp>
          <p:nvCxnSpPr>
            <p:cNvPr id="208" name="Google Shape;208;p6"/>
            <p:cNvCxnSpPr/>
            <p:nvPr/>
          </p:nvCxnSpPr>
          <p:spPr>
            <a:xfrm flipH="1" rot="1512169">
              <a:off x="4577140" y="6109487"/>
              <a:ext cx="663148" cy="630540"/>
            </a:xfrm>
            <a:prstGeom prst="straightConnector1">
              <a:avLst/>
            </a:prstGeom>
            <a:noFill/>
            <a:ln cap="flat" cmpd="sng" w="12700">
              <a:solidFill>
                <a:schemeClr val="dk1"/>
              </a:solidFill>
              <a:prstDash val="solid"/>
              <a:round/>
              <a:headEnd len="med" w="med" type="none"/>
              <a:tailEnd len="med" w="med" type="none"/>
            </a:ln>
          </p:spPr>
        </p:cxnSp>
        <p:cxnSp>
          <p:nvCxnSpPr>
            <p:cNvPr id="209" name="Google Shape;209;p6"/>
            <p:cNvCxnSpPr/>
            <p:nvPr/>
          </p:nvCxnSpPr>
          <p:spPr>
            <a:xfrm rot="1512169">
              <a:off x="4159973" y="5457948"/>
              <a:ext cx="585874" cy="957834"/>
            </a:xfrm>
            <a:prstGeom prst="straightConnector1">
              <a:avLst/>
            </a:prstGeom>
            <a:noFill/>
            <a:ln cap="flat" cmpd="sng" w="12700">
              <a:solidFill>
                <a:schemeClr val="dk1"/>
              </a:solidFill>
              <a:prstDash val="solid"/>
              <a:round/>
              <a:headEnd len="med" w="med" type="none"/>
              <a:tailEnd len="med" w="med" type="none"/>
            </a:ln>
          </p:spPr>
        </p:cxnSp>
        <p:cxnSp>
          <p:nvCxnSpPr>
            <p:cNvPr id="210" name="Google Shape;210;p6"/>
            <p:cNvCxnSpPr/>
            <p:nvPr/>
          </p:nvCxnSpPr>
          <p:spPr>
            <a:xfrm rot="-9287831">
              <a:off x="4630030" y="7441493"/>
              <a:ext cx="386369" cy="577105"/>
            </a:xfrm>
            <a:prstGeom prst="straightConnector1">
              <a:avLst/>
            </a:prstGeom>
            <a:noFill/>
            <a:ln cap="flat" cmpd="sng" w="12700">
              <a:solidFill>
                <a:schemeClr val="dk1"/>
              </a:solidFill>
              <a:prstDash val="solid"/>
              <a:round/>
              <a:headEnd len="med" w="med" type="none"/>
              <a:tailEnd len="med" w="med" type="none"/>
            </a:ln>
          </p:spPr>
        </p:cxnSp>
        <p:grpSp>
          <p:nvGrpSpPr>
            <p:cNvPr id="211" name="Google Shape;211;p6"/>
            <p:cNvGrpSpPr/>
            <p:nvPr/>
          </p:nvGrpSpPr>
          <p:grpSpPr>
            <a:xfrm flipH="1">
              <a:off x="4524295" y="7745978"/>
              <a:ext cx="1546542" cy="1751570"/>
              <a:chOff x="2064" y="1008"/>
              <a:chExt cx="808" cy="935"/>
            </a:xfrm>
          </p:grpSpPr>
          <p:sp>
            <p:nvSpPr>
              <p:cNvPr id="212" name="Google Shape;212;p6"/>
              <p:cNvSpPr/>
              <p:nvPr/>
            </p:nvSpPr>
            <p:spPr>
              <a:xfrm>
                <a:off x="2064" y="1008"/>
                <a:ext cx="722" cy="727"/>
              </a:xfrm>
              <a:prstGeom prst="ellipse">
                <a:avLst/>
              </a:prstGeom>
              <a:solidFill>
                <a:srgbClr val="EAEAEA">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13" name="Google Shape;213;p6"/>
              <p:cNvGrpSpPr/>
              <p:nvPr/>
            </p:nvGrpSpPr>
            <p:grpSpPr>
              <a:xfrm>
                <a:off x="2086" y="1031"/>
                <a:ext cx="785" cy="912"/>
                <a:chOff x="3975" y="1593"/>
                <a:chExt cx="1075" cy="1249"/>
              </a:xfrm>
            </p:grpSpPr>
            <p:pic>
              <p:nvPicPr>
                <p:cNvPr descr="circuler_1" id="214" name="Google Shape;214;p6"/>
                <p:cNvPicPr preferRelativeResize="0"/>
                <p:nvPr/>
              </p:nvPicPr>
              <p:blipFill rotWithShape="1">
                <a:blip r:embed="rId4">
                  <a:alphaModFix/>
                </a:blip>
                <a:srcRect b="0" l="0" r="0" t="0"/>
                <a:stretch/>
              </p:blipFill>
              <p:spPr>
                <a:xfrm>
                  <a:off x="3975" y="1593"/>
                  <a:ext cx="925" cy="935"/>
                </a:xfrm>
                <a:prstGeom prst="rect">
                  <a:avLst/>
                </a:prstGeom>
                <a:noFill/>
                <a:ln>
                  <a:noFill/>
                </a:ln>
              </p:spPr>
            </p:pic>
            <p:sp>
              <p:nvSpPr>
                <p:cNvPr id="215" name="Google Shape;215;p6"/>
                <p:cNvSpPr/>
                <p:nvPr/>
              </p:nvSpPr>
              <p:spPr>
                <a:xfrm>
                  <a:off x="3975" y="1593"/>
                  <a:ext cx="931" cy="937"/>
                </a:xfrm>
                <a:prstGeom prst="ellipse">
                  <a:avLst/>
                </a:prstGeom>
                <a:solidFill>
                  <a:schemeClr val="hlink">
                    <a:alpha val="4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light_shadow1" id="216" name="Google Shape;216;p6"/>
                <p:cNvPicPr preferRelativeResize="0"/>
                <p:nvPr/>
              </p:nvPicPr>
              <p:blipFill rotWithShape="1">
                <a:blip r:embed="rId5">
                  <a:alphaModFix/>
                </a:blip>
                <a:srcRect b="46" l="0" r="0" t="0"/>
                <a:stretch/>
              </p:blipFill>
              <p:spPr>
                <a:xfrm>
                  <a:off x="3984" y="1632"/>
                  <a:ext cx="682" cy="585"/>
                </a:xfrm>
                <a:prstGeom prst="rect">
                  <a:avLst/>
                </a:prstGeom>
                <a:noFill/>
                <a:ln>
                  <a:noFill/>
                </a:ln>
              </p:spPr>
            </p:pic>
            <p:grpSp>
              <p:nvGrpSpPr>
                <p:cNvPr id="217" name="Google Shape;217;p6"/>
                <p:cNvGrpSpPr/>
                <p:nvPr/>
              </p:nvGrpSpPr>
              <p:grpSpPr>
                <a:xfrm rot="7066498">
                  <a:off x="4195" y="2091"/>
                  <a:ext cx="861" cy="506"/>
                  <a:chOff x="2528" y="906"/>
                  <a:chExt cx="937" cy="628"/>
                </a:xfrm>
              </p:grpSpPr>
              <p:grpSp>
                <p:nvGrpSpPr>
                  <p:cNvPr id="218" name="Google Shape;218;p6"/>
                  <p:cNvGrpSpPr/>
                  <p:nvPr/>
                </p:nvGrpSpPr>
                <p:grpSpPr>
                  <a:xfrm>
                    <a:off x="2528" y="977"/>
                    <a:ext cx="752" cy="366"/>
                    <a:chOff x="1559" y="2457"/>
                    <a:chExt cx="1132" cy="552"/>
                  </a:xfrm>
                </p:grpSpPr>
                <p:sp>
                  <p:nvSpPr>
                    <p:cNvPr id="219" name="Google Shape;219;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1" name="Google Shape;221;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2" name="Google Shape;222;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23" name="Google Shape;223;p6"/>
                  <p:cNvGrpSpPr/>
                  <p:nvPr/>
                </p:nvGrpSpPr>
                <p:grpSpPr>
                  <a:xfrm rot="1353540">
                    <a:off x="2672" y="1036"/>
                    <a:ext cx="752" cy="368"/>
                    <a:chOff x="1559" y="2457"/>
                    <a:chExt cx="1132" cy="552"/>
                  </a:xfrm>
                </p:grpSpPr>
                <p:sp>
                  <p:nvSpPr>
                    <p:cNvPr id="224" name="Google Shape;224;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5" name="Google Shape;225;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7" name="Google Shape;227;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grpSp>
            <p:nvGrpSpPr>
              <p:cNvPr id="228" name="Google Shape;228;p6"/>
              <p:cNvGrpSpPr/>
              <p:nvPr/>
            </p:nvGrpSpPr>
            <p:grpSpPr>
              <a:xfrm rot="7066498">
                <a:off x="2322" y="1403"/>
                <a:ext cx="553" cy="327"/>
                <a:chOff x="2528" y="906"/>
                <a:chExt cx="937" cy="628"/>
              </a:xfrm>
            </p:grpSpPr>
            <p:grpSp>
              <p:nvGrpSpPr>
                <p:cNvPr id="229" name="Google Shape;229;p6"/>
                <p:cNvGrpSpPr/>
                <p:nvPr/>
              </p:nvGrpSpPr>
              <p:grpSpPr>
                <a:xfrm>
                  <a:off x="2528" y="977"/>
                  <a:ext cx="752" cy="366"/>
                  <a:chOff x="1559" y="2457"/>
                  <a:chExt cx="1132" cy="552"/>
                </a:xfrm>
              </p:grpSpPr>
              <p:sp>
                <p:nvSpPr>
                  <p:cNvPr id="230" name="Google Shape;230;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34" name="Google Shape;234;p6"/>
                <p:cNvGrpSpPr/>
                <p:nvPr/>
              </p:nvGrpSpPr>
              <p:grpSpPr>
                <a:xfrm rot="1353540">
                  <a:off x="2672" y="1036"/>
                  <a:ext cx="752" cy="368"/>
                  <a:chOff x="1559" y="2457"/>
                  <a:chExt cx="1132" cy="552"/>
                </a:xfrm>
              </p:grpSpPr>
              <p:sp>
                <p:nvSpPr>
                  <p:cNvPr id="235" name="Google Shape;235;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6" name="Google Shape;236;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7" name="Google Shape;237;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8" name="Google Shape;238;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sp>
            <p:nvSpPr>
              <p:cNvPr id="239" name="Google Shape;239;p6"/>
              <p:cNvSpPr/>
              <p:nvPr/>
            </p:nvSpPr>
            <p:spPr>
              <a:xfrm>
                <a:off x="2155" y="1272"/>
                <a:ext cx="528" cy="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TW" sz="1600" u="none" cap="none" strike="noStrike">
                    <a:solidFill>
                      <a:srgbClr val="000000"/>
                    </a:solidFill>
                    <a:latin typeface="DFKai-SB"/>
                    <a:ea typeface="DFKai-SB"/>
                    <a:cs typeface="DFKai-SB"/>
                    <a:sym typeface="DFKai-SB"/>
                  </a:rPr>
                  <a:t>成熟穩重</a:t>
                </a:r>
                <a:endParaRPr b="1" i="0" sz="1600" u="none" cap="none" strike="noStrike">
                  <a:solidFill>
                    <a:srgbClr val="000000"/>
                  </a:solidFill>
                  <a:latin typeface="DFKai-SB"/>
                  <a:ea typeface="DFKai-SB"/>
                  <a:cs typeface="DFKai-SB"/>
                  <a:sym typeface="DFKai-SB"/>
                </a:endParaRPr>
              </a:p>
            </p:txBody>
          </p:sp>
        </p:grpSp>
        <p:grpSp>
          <p:nvGrpSpPr>
            <p:cNvPr id="240" name="Google Shape;240;p6"/>
            <p:cNvGrpSpPr/>
            <p:nvPr/>
          </p:nvGrpSpPr>
          <p:grpSpPr>
            <a:xfrm flipH="1">
              <a:off x="4685713" y="5339506"/>
              <a:ext cx="1318271" cy="1360529"/>
              <a:chOff x="1979" y="1008"/>
              <a:chExt cx="893" cy="935"/>
            </a:xfrm>
          </p:grpSpPr>
          <p:sp>
            <p:nvSpPr>
              <p:cNvPr id="241" name="Google Shape;241;p6"/>
              <p:cNvSpPr/>
              <p:nvPr/>
            </p:nvSpPr>
            <p:spPr>
              <a:xfrm>
                <a:off x="2064" y="1008"/>
                <a:ext cx="722" cy="727"/>
              </a:xfrm>
              <a:prstGeom prst="ellipse">
                <a:avLst/>
              </a:prstGeom>
              <a:solidFill>
                <a:srgbClr val="EAEAEA">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42" name="Google Shape;242;p6"/>
              <p:cNvGrpSpPr/>
              <p:nvPr/>
            </p:nvGrpSpPr>
            <p:grpSpPr>
              <a:xfrm>
                <a:off x="2086" y="1031"/>
                <a:ext cx="785" cy="912"/>
                <a:chOff x="3975" y="1593"/>
                <a:chExt cx="1075" cy="1249"/>
              </a:xfrm>
            </p:grpSpPr>
            <p:pic>
              <p:nvPicPr>
                <p:cNvPr descr="circuler_1" id="243" name="Google Shape;243;p6"/>
                <p:cNvPicPr preferRelativeResize="0"/>
                <p:nvPr/>
              </p:nvPicPr>
              <p:blipFill rotWithShape="1">
                <a:blip r:embed="rId6">
                  <a:alphaModFix/>
                </a:blip>
                <a:srcRect b="0" l="0" r="0" t="0"/>
                <a:stretch/>
              </p:blipFill>
              <p:spPr>
                <a:xfrm>
                  <a:off x="3975" y="1593"/>
                  <a:ext cx="925" cy="935"/>
                </a:xfrm>
                <a:prstGeom prst="rect">
                  <a:avLst/>
                </a:prstGeom>
                <a:noFill/>
                <a:ln>
                  <a:noFill/>
                </a:ln>
              </p:spPr>
            </p:pic>
            <p:sp>
              <p:nvSpPr>
                <p:cNvPr id="244" name="Google Shape;244;p6"/>
                <p:cNvSpPr/>
                <p:nvPr/>
              </p:nvSpPr>
              <p:spPr>
                <a:xfrm>
                  <a:off x="3975" y="1593"/>
                  <a:ext cx="931" cy="937"/>
                </a:xfrm>
                <a:prstGeom prst="ellipse">
                  <a:avLst/>
                </a:prstGeom>
                <a:solidFill>
                  <a:schemeClr val="accent2">
                    <a:alpha val="4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light_shadow1" id="245" name="Google Shape;245;p6"/>
                <p:cNvPicPr preferRelativeResize="0"/>
                <p:nvPr/>
              </p:nvPicPr>
              <p:blipFill rotWithShape="1">
                <a:blip r:embed="rId7">
                  <a:alphaModFix/>
                </a:blip>
                <a:srcRect b="46" l="0" r="0" t="0"/>
                <a:stretch/>
              </p:blipFill>
              <p:spPr>
                <a:xfrm>
                  <a:off x="3984" y="1632"/>
                  <a:ext cx="682" cy="585"/>
                </a:xfrm>
                <a:prstGeom prst="rect">
                  <a:avLst/>
                </a:prstGeom>
                <a:noFill/>
                <a:ln>
                  <a:noFill/>
                </a:ln>
              </p:spPr>
            </p:pic>
            <p:grpSp>
              <p:nvGrpSpPr>
                <p:cNvPr id="246" name="Google Shape;246;p6"/>
                <p:cNvGrpSpPr/>
                <p:nvPr/>
              </p:nvGrpSpPr>
              <p:grpSpPr>
                <a:xfrm rot="7066498">
                  <a:off x="4195" y="2091"/>
                  <a:ext cx="861" cy="506"/>
                  <a:chOff x="2528" y="906"/>
                  <a:chExt cx="937" cy="628"/>
                </a:xfrm>
              </p:grpSpPr>
              <p:grpSp>
                <p:nvGrpSpPr>
                  <p:cNvPr id="247" name="Google Shape;247;p6"/>
                  <p:cNvGrpSpPr/>
                  <p:nvPr/>
                </p:nvGrpSpPr>
                <p:grpSpPr>
                  <a:xfrm>
                    <a:off x="2528" y="977"/>
                    <a:ext cx="752" cy="366"/>
                    <a:chOff x="1559" y="2457"/>
                    <a:chExt cx="1132" cy="552"/>
                  </a:xfrm>
                </p:grpSpPr>
                <p:sp>
                  <p:nvSpPr>
                    <p:cNvPr id="248" name="Google Shape;248;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52" name="Google Shape;252;p6"/>
                  <p:cNvGrpSpPr/>
                  <p:nvPr/>
                </p:nvGrpSpPr>
                <p:grpSpPr>
                  <a:xfrm rot="1353540">
                    <a:off x="2672" y="1036"/>
                    <a:ext cx="752" cy="368"/>
                    <a:chOff x="1559" y="2457"/>
                    <a:chExt cx="1132" cy="552"/>
                  </a:xfrm>
                </p:grpSpPr>
                <p:sp>
                  <p:nvSpPr>
                    <p:cNvPr id="253" name="Google Shape;253;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5" name="Google Shape;255;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6" name="Google Shape;256;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grpSp>
            <p:nvGrpSpPr>
              <p:cNvPr id="257" name="Google Shape;257;p6"/>
              <p:cNvGrpSpPr/>
              <p:nvPr/>
            </p:nvGrpSpPr>
            <p:grpSpPr>
              <a:xfrm rot="7066498">
                <a:off x="2322" y="1403"/>
                <a:ext cx="553" cy="327"/>
                <a:chOff x="2528" y="906"/>
                <a:chExt cx="937" cy="628"/>
              </a:xfrm>
            </p:grpSpPr>
            <p:grpSp>
              <p:nvGrpSpPr>
                <p:cNvPr id="258" name="Google Shape;258;p6"/>
                <p:cNvGrpSpPr/>
                <p:nvPr/>
              </p:nvGrpSpPr>
              <p:grpSpPr>
                <a:xfrm>
                  <a:off x="2528" y="977"/>
                  <a:ext cx="752" cy="366"/>
                  <a:chOff x="1559" y="2457"/>
                  <a:chExt cx="1132" cy="552"/>
                </a:xfrm>
              </p:grpSpPr>
              <p:sp>
                <p:nvSpPr>
                  <p:cNvPr id="259" name="Google Shape;259;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0" name="Google Shape;260;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2" name="Google Shape;262;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3" name="Google Shape;263;p6"/>
                <p:cNvGrpSpPr/>
                <p:nvPr/>
              </p:nvGrpSpPr>
              <p:grpSpPr>
                <a:xfrm rot="1353540">
                  <a:off x="2672" y="1036"/>
                  <a:ext cx="752" cy="368"/>
                  <a:chOff x="1559" y="2457"/>
                  <a:chExt cx="1132" cy="552"/>
                </a:xfrm>
              </p:grpSpPr>
              <p:sp>
                <p:nvSpPr>
                  <p:cNvPr id="264" name="Google Shape;264;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5" name="Google Shape;265;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sp>
            <p:nvSpPr>
              <p:cNvPr id="268" name="Google Shape;268;p6"/>
              <p:cNvSpPr/>
              <p:nvPr/>
            </p:nvSpPr>
            <p:spPr>
              <a:xfrm>
                <a:off x="1979" y="1243"/>
                <a:ext cx="880" cy="3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TW" sz="1600" u="none" cap="none" strike="noStrike">
                    <a:solidFill>
                      <a:srgbClr val="000000"/>
                    </a:solidFill>
                    <a:latin typeface="DFKai-SB"/>
                    <a:ea typeface="DFKai-SB"/>
                    <a:cs typeface="DFKai-SB"/>
                    <a:sym typeface="DFKai-SB"/>
                  </a:rPr>
                  <a:t>文武雙全</a:t>
                </a:r>
                <a:endParaRPr b="1" i="0" sz="1600" u="none" cap="none" strike="noStrike">
                  <a:solidFill>
                    <a:srgbClr val="000000"/>
                  </a:solidFill>
                  <a:latin typeface="DFKai-SB"/>
                  <a:ea typeface="DFKai-SB"/>
                  <a:cs typeface="DFKai-SB"/>
                  <a:sym typeface="DFKai-SB"/>
                </a:endParaRPr>
              </a:p>
            </p:txBody>
          </p:sp>
        </p:grpSp>
        <p:grpSp>
          <p:nvGrpSpPr>
            <p:cNvPr id="269" name="Google Shape;269;p6"/>
            <p:cNvGrpSpPr/>
            <p:nvPr/>
          </p:nvGrpSpPr>
          <p:grpSpPr>
            <a:xfrm flipH="1">
              <a:off x="3757213" y="6341430"/>
              <a:ext cx="1453777" cy="1580572"/>
              <a:chOff x="2064" y="1008"/>
              <a:chExt cx="808" cy="935"/>
            </a:xfrm>
          </p:grpSpPr>
          <p:sp>
            <p:nvSpPr>
              <p:cNvPr id="270" name="Google Shape;270;p6"/>
              <p:cNvSpPr/>
              <p:nvPr/>
            </p:nvSpPr>
            <p:spPr>
              <a:xfrm>
                <a:off x="2064" y="1008"/>
                <a:ext cx="722" cy="727"/>
              </a:xfrm>
              <a:prstGeom prst="ellipse">
                <a:avLst/>
              </a:prstGeom>
              <a:solidFill>
                <a:srgbClr val="EAEAEA">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71" name="Google Shape;271;p6"/>
              <p:cNvGrpSpPr/>
              <p:nvPr/>
            </p:nvGrpSpPr>
            <p:grpSpPr>
              <a:xfrm>
                <a:off x="2086" y="1031"/>
                <a:ext cx="785" cy="912"/>
                <a:chOff x="3975" y="1593"/>
                <a:chExt cx="1075" cy="1249"/>
              </a:xfrm>
            </p:grpSpPr>
            <p:pic>
              <p:nvPicPr>
                <p:cNvPr descr="circuler_1" id="272" name="Google Shape;272;p6"/>
                <p:cNvPicPr preferRelativeResize="0"/>
                <p:nvPr/>
              </p:nvPicPr>
              <p:blipFill rotWithShape="1">
                <a:blip r:embed="rId6">
                  <a:alphaModFix/>
                </a:blip>
                <a:srcRect b="0" l="0" r="0" t="0"/>
                <a:stretch/>
              </p:blipFill>
              <p:spPr>
                <a:xfrm>
                  <a:off x="3975" y="1593"/>
                  <a:ext cx="925" cy="935"/>
                </a:xfrm>
                <a:prstGeom prst="rect">
                  <a:avLst/>
                </a:prstGeom>
                <a:noFill/>
                <a:ln>
                  <a:noFill/>
                </a:ln>
              </p:spPr>
            </p:pic>
            <p:sp>
              <p:nvSpPr>
                <p:cNvPr id="273" name="Google Shape;273;p6"/>
                <p:cNvSpPr/>
                <p:nvPr/>
              </p:nvSpPr>
              <p:spPr>
                <a:xfrm>
                  <a:off x="3975" y="1593"/>
                  <a:ext cx="931" cy="937"/>
                </a:xfrm>
                <a:prstGeom prst="ellipse">
                  <a:avLst/>
                </a:prstGeom>
                <a:solidFill>
                  <a:schemeClr val="accent1">
                    <a:alpha val="4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light_shadow1" id="274" name="Google Shape;274;p6"/>
                <p:cNvPicPr preferRelativeResize="0"/>
                <p:nvPr/>
              </p:nvPicPr>
              <p:blipFill rotWithShape="1">
                <a:blip r:embed="rId7">
                  <a:alphaModFix/>
                </a:blip>
                <a:srcRect b="46" l="0" r="0" t="0"/>
                <a:stretch/>
              </p:blipFill>
              <p:spPr>
                <a:xfrm>
                  <a:off x="3984" y="1632"/>
                  <a:ext cx="682" cy="585"/>
                </a:xfrm>
                <a:prstGeom prst="rect">
                  <a:avLst/>
                </a:prstGeom>
                <a:noFill/>
                <a:ln>
                  <a:noFill/>
                </a:ln>
              </p:spPr>
            </p:pic>
            <p:grpSp>
              <p:nvGrpSpPr>
                <p:cNvPr id="275" name="Google Shape;275;p6"/>
                <p:cNvGrpSpPr/>
                <p:nvPr/>
              </p:nvGrpSpPr>
              <p:grpSpPr>
                <a:xfrm rot="7066498">
                  <a:off x="4195" y="2091"/>
                  <a:ext cx="861" cy="506"/>
                  <a:chOff x="2528" y="906"/>
                  <a:chExt cx="937" cy="628"/>
                </a:xfrm>
              </p:grpSpPr>
              <p:grpSp>
                <p:nvGrpSpPr>
                  <p:cNvPr id="276" name="Google Shape;276;p6"/>
                  <p:cNvGrpSpPr/>
                  <p:nvPr/>
                </p:nvGrpSpPr>
                <p:grpSpPr>
                  <a:xfrm>
                    <a:off x="2528" y="977"/>
                    <a:ext cx="752" cy="366"/>
                    <a:chOff x="1559" y="2457"/>
                    <a:chExt cx="1132" cy="552"/>
                  </a:xfrm>
                </p:grpSpPr>
                <p:sp>
                  <p:nvSpPr>
                    <p:cNvPr id="277" name="Google Shape;277;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8" name="Google Shape;278;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0" name="Google Shape;280;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81" name="Google Shape;281;p6"/>
                  <p:cNvGrpSpPr/>
                  <p:nvPr/>
                </p:nvGrpSpPr>
                <p:grpSpPr>
                  <a:xfrm rot="1353540">
                    <a:off x="2672" y="1036"/>
                    <a:ext cx="752" cy="368"/>
                    <a:chOff x="1559" y="2457"/>
                    <a:chExt cx="1132" cy="552"/>
                  </a:xfrm>
                </p:grpSpPr>
                <p:sp>
                  <p:nvSpPr>
                    <p:cNvPr id="282" name="Google Shape;282;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grpSp>
            <p:nvGrpSpPr>
              <p:cNvPr id="286" name="Google Shape;286;p6"/>
              <p:cNvGrpSpPr/>
              <p:nvPr/>
            </p:nvGrpSpPr>
            <p:grpSpPr>
              <a:xfrm rot="7066498">
                <a:off x="2322" y="1403"/>
                <a:ext cx="553" cy="327"/>
                <a:chOff x="2528" y="906"/>
                <a:chExt cx="937" cy="628"/>
              </a:xfrm>
            </p:grpSpPr>
            <p:grpSp>
              <p:nvGrpSpPr>
                <p:cNvPr id="287" name="Google Shape;287;p6"/>
                <p:cNvGrpSpPr/>
                <p:nvPr/>
              </p:nvGrpSpPr>
              <p:grpSpPr>
                <a:xfrm>
                  <a:off x="2528" y="977"/>
                  <a:ext cx="752" cy="366"/>
                  <a:chOff x="1559" y="2457"/>
                  <a:chExt cx="1132" cy="552"/>
                </a:xfrm>
              </p:grpSpPr>
              <p:sp>
                <p:nvSpPr>
                  <p:cNvPr id="288" name="Google Shape;288;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9" name="Google Shape;289;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0" name="Google Shape;290;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92" name="Google Shape;292;p6"/>
                <p:cNvGrpSpPr/>
                <p:nvPr/>
              </p:nvGrpSpPr>
              <p:grpSpPr>
                <a:xfrm rot="1353540">
                  <a:off x="2672" y="1036"/>
                  <a:ext cx="752" cy="368"/>
                  <a:chOff x="1559" y="2457"/>
                  <a:chExt cx="1132" cy="552"/>
                </a:xfrm>
              </p:grpSpPr>
              <p:sp>
                <p:nvSpPr>
                  <p:cNvPr id="293" name="Google Shape;293;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4" name="Google Shape;294;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sp>
            <p:nvSpPr>
              <p:cNvPr id="297" name="Google Shape;297;p6"/>
              <p:cNvSpPr/>
              <p:nvPr/>
            </p:nvSpPr>
            <p:spPr>
              <a:xfrm>
                <a:off x="2076" y="1272"/>
                <a:ext cx="677" cy="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TW" sz="1600" u="none" cap="none" strike="noStrike">
                    <a:solidFill>
                      <a:srgbClr val="000000"/>
                    </a:solidFill>
                    <a:latin typeface="DFKai-SB"/>
                    <a:ea typeface="DFKai-SB"/>
                    <a:cs typeface="DFKai-SB"/>
                    <a:sym typeface="DFKai-SB"/>
                  </a:rPr>
                  <a:t>多方面思考</a:t>
                </a:r>
                <a:endParaRPr b="1" i="0" sz="1600" u="none" cap="none" strike="noStrike">
                  <a:solidFill>
                    <a:srgbClr val="000000"/>
                  </a:solidFill>
                  <a:latin typeface="DFKai-SB"/>
                  <a:ea typeface="DFKai-SB"/>
                  <a:cs typeface="DFKai-SB"/>
                  <a:sym typeface="DFKai-SB"/>
                </a:endParaRPr>
              </a:p>
            </p:txBody>
          </p:sp>
        </p:grpSp>
        <p:grpSp>
          <p:nvGrpSpPr>
            <p:cNvPr id="298" name="Google Shape;298;p6"/>
            <p:cNvGrpSpPr/>
            <p:nvPr/>
          </p:nvGrpSpPr>
          <p:grpSpPr>
            <a:xfrm flipH="1">
              <a:off x="3915645" y="4696814"/>
              <a:ext cx="928979" cy="1022742"/>
              <a:chOff x="2064" y="1008"/>
              <a:chExt cx="808" cy="935"/>
            </a:xfrm>
          </p:grpSpPr>
          <p:sp>
            <p:nvSpPr>
              <p:cNvPr id="299" name="Google Shape;299;p6"/>
              <p:cNvSpPr/>
              <p:nvPr/>
            </p:nvSpPr>
            <p:spPr>
              <a:xfrm>
                <a:off x="2064" y="1008"/>
                <a:ext cx="722" cy="727"/>
              </a:xfrm>
              <a:prstGeom prst="ellipse">
                <a:avLst/>
              </a:prstGeom>
              <a:solidFill>
                <a:srgbClr val="EAEAEA">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300" name="Google Shape;300;p6"/>
              <p:cNvGrpSpPr/>
              <p:nvPr/>
            </p:nvGrpSpPr>
            <p:grpSpPr>
              <a:xfrm>
                <a:off x="2086" y="1031"/>
                <a:ext cx="785" cy="912"/>
                <a:chOff x="3975" y="1593"/>
                <a:chExt cx="1075" cy="1249"/>
              </a:xfrm>
            </p:grpSpPr>
            <p:pic>
              <p:nvPicPr>
                <p:cNvPr descr="circuler_1" id="301" name="Google Shape;301;p6"/>
                <p:cNvPicPr preferRelativeResize="0"/>
                <p:nvPr/>
              </p:nvPicPr>
              <p:blipFill rotWithShape="1">
                <a:blip r:embed="rId6">
                  <a:alphaModFix/>
                </a:blip>
                <a:srcRect b="0" l="0" r="0" t="0"/>
                <a:stretch/>
              </p:blipFill>
              <p:spPr>
                <a:xfrm>
                  <a:off x="3975" y="1593"/>
                  <a:ext cx="925" cy="935"/>
                </a:xfrm>
                <a:prstGeom prst="rect">
                  <a:avLst/>
                </a:prstGeom>
                <a:noFill/>
                <a:ln>
                  <a:noFill/>
                </a:ln>
              </p:spPr>
            </p:pic>
            <p:sp>
              <p:nvSpPr>
                <p:cNvPr id="302" name="Google Shape;302;p6"/>
                <p:cNvSpPr/>
                <p:nvPr/>
              </p:nvSpPr>
              <p:spPr>
                <a:xfrm>
                  <a:off x="3975" y="1593"/>
                  <a:ext cx="931" cy="937"/>
                </a:xfrm>
                <a:prstGeom prst="ellipse">
                  <a:avLst/>
                </a:prstGeom>
                <a:solidFill>
                  <a:schemeClr val="folHlink">
                    <a:alpha val="4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light_shadow1" id="303" name="Google Shape;303;p6"/>
                <p:cNvPicPr preferRelativeResize="0"/>
                <p:nvPr/>
              </p:nvPicPr>
              <p:blipFill rotWithShape="1">
                <a:blip r:embed="rId7">
                  <a:alphaModFix/>
                </a:blip>
                <a:srcRect b="46" l="0" r="0" t="0"/>
                <a:stretch/>
              </p:blipFill>
              <p:spPr>
                <a:xfrm>
                  <a:off x="3984" y="1632"/>
                  <a:ext cx="682" cy="585"/>
                </a:xfrm>
                <a:prstGeom prst="rect">
                  <a:avLst/>
                </a:prstGeom>
                <a:noFill/>
                <a:ln>
                  <a:noFill/>
                </a:ln>
              </p:spPr>
            </p:pic>
            <p:grpSp>
              <p:nvGrpSpPr>
                <p:cNvPr id="304" name="Google Shape;304;p6"/>
                <p:cNvGrpSpPr/>
                <p:nvPr/>
              </p:nvGrpSpPr>
              <p:grpSpPr>
                <a:xfrm rot="7066498">
                  <a:off x="4195" y="2091"/>
                  <a:ext cx="861" cy="506"/>
                  <a:chOff x="2528" y="906"/>
                  <a:chExt cx="937" cy="628"/>
                </a:xfrm>
              </p:grpSpPr>
              <p:grpSp>
                <p:nvGrpSpPr>
                  <p:cNvPr id="305" name="Google Shape;305;p6"/>
                  <p:cNvGrpSpPr/>
                  <p:nvPr/>
                </p:nvGrpSpPr>
                <p:grpSpPr>
                  <a:xfrm>
                    <a:off x="2528" y="977"/>
                    <a:ext cx="752" cy="366"/>
                    <a:chOff x="1559" y="2457"/>
                    <a:chExt cx="1132" cy="552"/>
                  </a:xfrm>
                </p:grpSpPr>
                <p:sp>
                  <p:nvSpPr>
                    <p:cNvPr id="306" name="Google Shape;306;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7" name="Google Shape;307;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8" name="Google Shape;308;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310" name="Google Shape;310;p6"/>
                  <p:cNvGrpSpPr/>
                  <p:nvPr/>
                </p:nvGrpSpPr>
                <p:grpSpPr>
                  <a:xfrm rot="1353540">
                    <a:off x="2672" y="1036"/>
                    <a:ext cx="752" cy="368"/>
                    <a:chOff x="1559" y="2457"/>
                    <a:chExt cx="1132" cy="552"/>
                  </a:xfrm>
                </p:grpSpPr>
                <p:sp>
                  <p:nvSpPr>
                    <p:cNvPr id="311" name="Google Shape;311;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4" name="Google Shape;314;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grpSp>
          <p:grpSp>
            <p:nvGrpSpPr>
              <p:cNvPr id="315" name="Google Shape;315;p6"/>
              <p:cNvGrpSpPr/>
              <p:nvPr/>
            </p:nvGrpSpPr>
            <p:grpSpPr>
              <a:xfrm rot="7066498">
                <a:off x="2322" y="1403"/>
                <a:ext cx="553" cy="327"/>
                <a:chOff x="2528" y="906"/>
                <a:chExt cx="937" cy="628"/>
              </a:xfrm>
            </p:grpSpPr>
            <p:grpSp>
              <p:nvGrpSpPr>
                <p:cNvPr id="316" name="Google Shape;316;p6"/>
                <p:cNvGrpSpPr/>
                <p:nvPr/>
              </p:nvGrpSpPr>
              <p:grpSpPr>
                <a:xfrm>
                  <a:off x="2528" y="977"/>
                  <a:ext cx="752" cy="366"/>
                  <a:chOff x="1559" y="2457"/>
                  <a:chExt cx="1132" cy="552"/>
                </a:xfrm>
              </p:grpSpPr>
              <p:sp>
                <p:nvSpPr>
                  <p:cNvPr id="317" name="Google Shape;317;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8" name="Google Shape;318;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9" name="Google Shape;319;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0" name="Google Shape;320;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321" name="Google Shape;321;p6"/>
                <p:cNvGrpSpPr/>
                <p:nvPr/>
              </p:nvGrpSpPr>
              <p:grpSpPr>
                <a:xfrm rot="1353540">
                  <a:off x="2672" y="1036"/>
                  <a:ext cx="752" cy="368"/>
                  <a:chOff x="1559" y="2457"/>
                  <a:chExt cx="1132" cy="552"/>
                </a:xfrm>
              </p:grpSpPr>
              <p:sp>
                <p:nvSpPr>
                  <p:cNvPr id="322" name="Google Shape;322;p6"/>
                  <p:cNvSpPr/>
                  <p:nvPr/>
                </p:nvSpPr>
                <p:spPr>
                  <a:xfrm rot="5263130">
                    <a:off x="1858"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3" name="Google Shape;323;p6"/>
                  <p:cNvSpPr/>
                  <p:nvPr/>
                </p:nvSpPr>
                <p:spPr>
                  <a:xfrm rot="6078281">
                    <a:off x="1994" y="2273"/>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4" name="Google Shape;324;p6"/>
                  <p:cNvSpPr/>
                  <p:nvPr/>
                </p:nvSpPr>
                <p:spPr>
                  <a:xfrm rot="6373927">
                    <a:off x="2070" y="229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5" name="Google Shape;325;p6"/>
                  <p:cNvSpPr/>
                  <p:nvPr/>
                </p:nvSpPr>
                <p:spPr>
                  <a:xfrm rot="6906312">
                    <a:off x="2160" y="2325"/>
                    <a:ext cx="227" cy="816"/>
                  </a:xfrm>
                  <a:prstGeom prst="moon">
                    <a:avLst>
                      <a:gd fmla="val 49773" name="adj"/>
                    </a:avLst>
                  </a:prstGeom>
                  <a:solidFill>
                    <a:srgbClr val="FFFFFF">
                      <a:alpha val="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sp>
            <p:nvSpPr>
              <p:cNvPr id="326" name="Google Shape;326;p6"/>
              <p:cNvSpPr/>
              <p:nvPr/>
            </p:nvSpPr>
            <p:spPr>
              <a:xfrm>
                <a:off x="2170" y="1223"/>
                <a:ext cx="520" cy="3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TW" sz="1600" u="none" cap="none" strike="noStrike">
                    <a:solidFill>
                      <a:srgbClr val="000000"/>
                    </a:solidFill>
                    <a:latin typeface="DFKai-SB"/>
                    <a:ea typeface="DFKai-SB"/>
                    <a:cs typeface="DFKai-SB"/>
                    <a:sym typeface="DFKai-SB"/>
                  </a:rPr>
                  <a:t>謙虛</a:t>
                </a:r>
                <a:endParaRPr b="1" i="0" sz="1600" u="none" cap="none" strike="noStrike">
                  <a:solidFill>
                    <a:srgbClr val="000000"/>
                  </a:solidFill>
                  <a:latin typeface="DFKai-SB"/>
                  <a:ea typeface="DFKai-SB"/>
                  <a:cs typeface="DFKai-SB"/>
                  <a:sym typeface="DFKai-SB"/>
                </a:endParaRPr>
              </a:p>
            </p:txBody>
          </p:sp>
        </p:grpSp>
      </p:grpSp>
      <p:sp>
        <p:nvSpPr>
          <p:cNvPr id="327" name="Google Shape;327;p6"/>
          <p:cNvSpPr txBox="1"/>
          <p:nvPr/>
        </p:nvSpPr>
        <p:spPr>
          <a:xfrm>
            <a:off x="672019" y="4221065"/>
            <a:ext cx="552918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1800" u="none" cap="none" strike="noStrike">
                <a:solidFill>
                  <a:srgbClr val="000000"/>
                </a:solidFill>
                <a:latin typeface="DFKai-SB"/>
                <a:ea typeface="DFKai-SB"/>
                <a:cs typeface="DFKai-SB"/>
                <a:sym typeface="DFKai-SB"/>
              </a:rPr>
              <a:t>4.成熟穩重：</a:t>
            </a:r>
            <a:endParaRPr b="1" i="0" sz="18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None/>
            </a:pPr>
            <a:r>
              <a:rPr b="1" i="0" lang="zh-TW" sz="1800" u="none" cap="none" strike="noStrike">
                <a:solidFill>
                  <a:srgbClr val="000000"/>
                </a:solidFill>
                <a:latin typeface="DFKai-SB"/>
                <a:ea typeface="DFKai-SB"/>
                <a:cs typeface="DFKai-SB"/>
                <a:sym typeface="DFKai-SB"/>
              </a:rPr>
              <a:t>   </a:t>
            </a:r>
            <a:r>
              <a:rPr b="0" i="0" lang="zh-TW" sz="1400" u="none" cap="none" strike="noStrike">
                <a:solidFill>
                  <a:srgbClr val="000000"/>
                </a:solidFill>
                <a:latin typeface="DFKai-SB"/>
                <a:ea typeface="DFKai-SB"/>
                <a:cs typeface="DFKai-SB"/>
                <a:sym typeface="DFKai-SB"/>
              </a:rPr>
              <a:t>我認為成熟穩重這四個字很適合我，</a:t>
            </a:r>
            <a:r>
              <a:rPr b="1" i="0" lang="zh-TW" sz="1400" u="none" cap="none" strike="noStrike">
                <a:solidFill>
                  <a:srgbClr val="000000"/>
                </a:solidFill>
                <a:latin typeface="DFKai-SB"/>
                <a:ea typeface="DFKai-SB"/>
                <a:cs typeface="DFKai-SB"/>
                <a:sym typeface="DFKai-SB"/>
              </a:rPr>
              <a:t>勇敢承認敢做敢當</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通情達理得理饒人</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重視承諾劍及履及</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善於規劃具有抱負</a:t>
            </a:r>
            <a:r>
              <a:rPr b="0" i="0" lang="zh-TW" sz="1400" u="none" cap="none" strike="noStrike">
                <a:solidFill>
                  <a:srgbClr val="000000"/>
                </a:solidFill>
                <a:latin typeface="DFKai-SB"/>
                <a:ea typeface="DFKai-SB"/>
                <a:cs typeface="DFKai-SB"/>
                <a:sym typeface="DFKai-SB"/>
              </a:rPr>
              <a:t>等等特質，讓我與這四個字緊緊相扣。</a:t>
            </a:r>
            <a:endParaRPr/>
          </a:p>
        </p:txBody>
      </p:sp>
      <p:grpSp>
        <p:nvGrpSpPr>
          <p:cNvPr id="328" name="Google Shape;328;p6"/>
          <p:cNvGrpSpPr/>
          <p:nvPr/>
        </p:nvGrpSpPr>
        <p:grpSpPr>
          <a:xfrm rot="10800000">
            <a:off x="-1" y="-5"/>
            <a:ext cx="6858001" cy="9902829"/>
            <a:chOff x="-12479" y="-1"/>
            <a:chExt cx="6858001" cy="9902829"/>
          </a:xfrm>
        </p:grpSpPr>
        <p:sp>
          <p:nvSpPr>
            <p:cNvPr id="329" name="Google Shape;329;p6"/>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30" name="Google Shape;330;p6"/>
            <p:cNvGrpSpPr/>
            <p:nvPr/>
          </p:nvGrpSpPr>
          <p:grpSpPr>
            <a:xfrm>
              <a:off x="-12479" y="355998"/>
              <a:ext cx="6858001" cy="45720"/>
              <a:chOff x="-12479" y="355998"/>
              <a:chExt cx="6858001" cy="45720"/>
            </a:xfrm>
          </p:grpSpPr>
          <p:sp>
            <p:nvSpPr>
              <p:cNvPr id="331" name="Google Shape;331;p6"/>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6"/>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pic>
        <p:nvPicPr>
          <p:cNvPr id="337" name="Google Shape;337;p7"/>
          <p:cNvPicPr preferRelativeResize="0"/>
          <p:nvPr/>
        </p:nvPicPr>
        <p:blipFill rotWithShape="1">
          <a:blip r:embed="rId3">
            <a:alphaModFix/>
          </a:blip>
          <a:srcRect b="0" l="0" r="0" t="0"/>
          <a:stretch/>
        </p:blipFill>
        <p:spPr>
          <a:xfrm rot="-1131321">
            <a:off x="1086578" y="6918055"/>
            <a:ext cx="2720513" cy="2040385"/>
          </a:xfrm>
          <a:prstGeom prst="rect">
            <a:avLst/>
          </a:prstGeom>
          <a:noFill/>
          <a:ln cap="sq" cmpd="sng" w="190500">
            <a:solidFill>
              <a:srgbClr val="8DA9DB"/>
            </a:solidFill>
            <a:prstDash val="solid"/>
            <a:miter lim="800000"/>
            <a:headEnd len="sm" w="sm" type="none"/>
            <a:tailEnd len="sm" w="sm" type="none"/>
          </a:ln>
          <a:effectLst>
            <a:outerShdw blurRad="254000" rotWithShape="0" algn="bl">
              <a:srgbClr val="000000">
                <a:alpha val="42745"/>
              </a:srgbClr>
            </a:outerShdw>
          </a:effectLst>
        </p:spPr>
      </p:pic>
      <p:pic>
        <p:nvPicPr>
          <p:cNvPr id="338" name="Google Shape;338;p7"/>
          <p:cNvPicPr preferRelativeResize="0"/>
          <p:nvPr/>
        </p:nvPicPr>
        <p:blipFill rotWithShape="1">
          <a:blip r:embed="rId4">
            <a:alphaModFix/>
          </a:blip>
          <a:srcRect b="0" l="0" r="0" t="0"/>
          <a:stretch/>
        </p:blipFill>
        <p:spPr>
          <a:xfrm rot="-560977">
            <a:off x="931262" y="4510354"/>
            <a:ext cx="2833179" cy="2530689"/>
          </a:xfrm>
          <a:prstGeom prst="rect">
            <a:avLst/>
          </a:prstGeom>
          <a:noFill/>
          <a:ln cap="sq" cmpd="sng" w="190500">
            <a:solidFill>
              <a:srgbClr val="8DA9DB"/>
            </a:solidFill>
            <a:prstDash val="solid"/>
            <a:miter lim="800000"/>
            <a:headEnd len="sm" w="sm" type="none"/>
            <a:tailEnd len="sm" w="sm" type="none"/>
          </a:ln>
          <a:effectLst>
            <a:outerShdw blurRad="254000" rotWithShape="0" algn="bl">
              <a:srgbClr val="000000">
                <a:alpha val="42745"/>
              </a:srgbClr>
            </a:outerShdw>
          </a:effectLst>
        </p:spPr>
      </p:pic>
      <p:pic>
        <p:nvPicPr>
          <p:cNvPr id="339" name="Google Shape;339;p7"/>
          <p:cNvPicPr preferRelativeResize="0"/>
          <p:nvPr/>
        </p:nvPicPr>
        <p:blipFill rotWithShape="1">
          <a:blip r:embed="rId5">
            <a:alphaModFix/>
          </a:blip>
          <a:srcRect b="0" l="0" r="0" t="0"/>
          <a:stretch/>
        </p:blipFill>
        <p:spPr>
          <a:xfrm rot="471697">
            <a:off x="3802246" y="6472094"/>
            <a:ext cx="2461872" cy="2540752"/>
          </a:xfrm>
          <a:prstGeom prst="rect">
            <a:avLst/>
          </a:prstGeom>
          <a:noFill/>
          <a:ln cap="sq" cmpd="sng" w="190500">
            <a:solidFill>
              <a:srgbClr val="8DA9DB"/>
            </a:solidFill>
            <a:prstDash val="solid"/>
            <a:miter lim="800000"/>
            <a:headEnd len="sm" w="sm" type="none"/>
            <a:tailEnd len="sm" w="sm" type="none"/>
          </a:ln>
          <a:effectLst>
            <a:outerShdw blurRad="254000" rotWithShape="0" algn="bl">
              <a:srgbClr val="000000">
                <a:alpha val="42745"/>
              </a:srgbClr>
            </a:outerShdw>
          </a:effectLst>
        </p:spPr>
      </p:pic>
      <p:sp>
        <p:nvSpPr>
          <p:cNvPr id="340" name="Google Shape;340;p7"/>
          <p:cNvSpPr txBox="1"/>
          <p:nvPr/>
        </p:nvSpPr>
        <p:spPr>
          <a:xfrm>
            <a:off x="1572733" y="707800"/>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家庭背景</a:t>
            </a:r>
            <a:endParaRPr b="1" i="0" sz="3600" u="none" cap="none" strike="noStrike">
              <a:solidFill>
                <a:srgbClr val="000000"/>
              </a:solidFill>
              <a:latin typeface="DFKai-SB"/>
              <a:ea typeface="DFKai-SB"/>
              <a:cs typeface="DFKai-SB"/>
              <a:sym typeface="DFKai-SB"/>
            </a:endParaRPr>
          </a:p>
        </p:txBody>
      </p:sp>
      <p:sp>
        <p:nvSpPr>
          <p:cNvPr id="341" name="Google Shape;341;p7"/>
          <p:cNvSpPr txBox="1"/>
          <p:nvPr/>
        </p:nvSpPr>
        <p:spPr>
          <a:xfrm>
            <a:off x="829867" y="1649476"/>
            <a:ext cx="5216657" cy="2246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DFKai-SB"/>
                <a:ea typeface="DFKai-SB"/>
                <a:cs typeface="DFKai-SB"/>
                <a:sym typeface="DFKai-SB"/>
              </a:rPr>
              <a:t>    </a:t>
            </a:r>
            <a:r>
              <a:rPr b="0" i="0" lang="zh-TW" sz="1400" u="none" cap="none" strike="noStrike">
                <a:solidFill>
                  <a:srgbClr val="000000"/>
                </a:solidFill>
                <a:latin typeface="DFKai-SB"/>
                <a:ea typeface="DFKai-SB"/>
                <a:cs typeface="DFKai-SB"/>
                <a:sym typeface="DFKai-SB"/>
              </a:rPr>
              <a:t>我成長於臺中市，我的家庭非常的和諧，擁有一對非常愛我的爸媽，也擁有一位活潑可愛的弟弟。爸爸之前是從事電子業的，但現已退休，轉行開計程車，媽媽是中國人，他已來台灣20年之久，並且熱愛這塊土地。媽媽的學歷並不高，但他常常教導我待人處事的道理，並且</a:t>
            </a:r>
            <a:r>
              <a:rPr b="1" i="0" lang="zh-TW" sz="1400" u="none" cap="none" strike="noStrike">
                <a:solidFill>
                  <a:srgbClr val="000000"/>
                </a:solidFill>
                <a:latin typeface="DFKai-SB"/>
                <a:ea typeface="DFKai-SB"/>
                <a:cs typeface="DFKai-SB"/>
                <a:sym typeface="DFKai-SB"/>
              </a:rPr>
              <a:t>以身教來教導我</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謙虛</a:t>
            </a:r>
            <a:r>
              <a:rPr b="0" i="0" lang="zh-TW" sz="1400" u="none" cap="none" strike="noStrike">
                <a:solidFill>
                  <a:srgbClr val="000000"/>
                </a:solidFill>
                <a:latin typeface="DFKai-SB"/>
                <a:ea typeface="DFKai-SB"/>
                <a:cs typeface="DFKai-SB"/>
                <a:sym typeface="DFKai-SB"/>
              </a:rPr>
              <a:t>、</a:t>
            </a:r>
            <a:r>
              <a:rPr b="1" i="0" lang="zh-TW" sz="1400" u="none" cap="none" strike="noStrike">
                <a:solidFill>
                  <a:srgbClr val="000000"/>
                </a:solidFill>
                <a:latin typeface="DFKai-SB"/>
                <a:ea typeface="DFKai-SB"/>
                <a:cs typeface="DFKai-SB"/>
                <a:sym typeface="DFKai-SB"/>
              </a:rPr>
              <a:t>同情心</a:t>
            </a:r>
            <a:r>
              <a:rPr b="0" i="0" lang="zh-TW" sz="1400" u="none" cap="none" strike="noStrike">
                <a:solidFill>
                  <a:srgbClr val="000000"/>
                </a:solidFill>
                <a:latin typeface="DFKai-SB"/>
                <a:ea typeface="DFKai-SB"/>
                <a:cs typeface="DFKai-SB"/>
                <a:sym typeface="DFKai-SB"/>
              </a:rPr>
              <a:t>等，在我身命中扮演一個重要的角色。</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    爸爸在家裡是黑臉的角色，他常常用很嚴厲的口氣和態度來教導我許多生活上的事，爸爸很注重</a:t>
            </a:r>
            <a:r>
              <a:rPr b="1" i="0" lang="zh-TW" sz="1400" u="none" cap="none" strike="noStrike">
                <a:solidFill>
                  <a:srgbClr val="000000"/>
                </a:solidFill>
                <a:latin typeface="DFKai-SB"/>
                <a:ea typeface="DFKai-SB"/>
                <a:cs typeface="DFKai-SB"/>
                <a:sym typeface="DFKai-SB"/>
              </a:rPr>
              <a:t>誠實和尊重</a:t>
            </a:r>
            <a:r>
              <a:rPr b="0" i="0" lang="zh-TW" sz="1400" u="none" cap="none" strike="noStrike">
                <a:solidFill>
                  <a:srgbClr val="000000"/>
                </a:solidFill>
                <a:latin typeface="DFKai-SB"/>
                <a:ea typeface="DFKai-SB"/>
                <a:cs typeface="DFKai-SB"/>
                <a:sym typeface="DFKai-SB"/>
              </a:rPr>
              <a:t>，總是不停的提醒我和弟弟，不要成為社會的負擔。</a:t>
            </a:r>
            <a:endParaRPr b="0" i="0" sz="1400" u="none" cap="none" strike="noStrike">
              <a:solidFill>
                <a:srgbClr val="000000"/>
              </a:solidFill>
              <a:latin typeface="DFKai-SB"/>
              <a:ea typeface="DFKai-SB"/>
              <a:cs typeface="DFKai-SB"/>
              <a:sym typeface="DFKai-SB"/>
            </a:endParaRPr>
          </a:p>
        </p:txBody>
      </p:sp>
      <p:pic>
        <p:nvPicPr>
          <p:cNvPr id="342" name="Google Shape;342;p7"/>
          <p:cNvPicPr preferRelativeResize="0"/>
          <p:nvPr/>
        </p:nvPicPr>
        <p:blipFill rotWithShape="1">
          <a:blip r:embed="rId6">
            <a:alphaModFix/>
          </a:blip>
          <a:srcRect b="0" l="0" r="0" t="0"/>
          <a:stretch/>
        </p:blipFill>
        <p:spPr>
          <a:xfrm rot="803823">
            <a:off x="3705139" y="4629432"/>
            <a:ext cx="2563252" cy="1973868"/>
          </a:xfrm>
          <a:prstGeom prst="rect">
            <a:avLst/>
          </a:prstGeom>
          <a:noFill/>
          <a:ln cap="sq" cmpd="sng" w="190500">
            <a:solidFill>
              <a:srgbClr val="8DA9DB"/>
            </a:solidFill>
            <a:prstDash val="solid"/>
            <a:miter lim="800000"/>
            <a:headEnd len="sm" w="sm" type="none"/>
            <a:tailEnd len="sm" w="sm" type="none"/>
          </a:ln>
          <a:effectLst>
            <a:outerShdw blurRad="254000" rotWithShape="0" algn="bl">
              <a:srgbClr val="000000">
                <a:alpha val="42745"/>
              </a:srgbClr>
            </a:outerShdw>
          </a:effectLst>
        </p:spPr>
      </p:pic>
      <p:sp>
        <p:nvSpPr>
          <p:cNvPr id="343" name="Google Shape;343;p7"/>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344" name="Google Shape;344;p7"/>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45" name="Google Shape;345;p7"/>
          <p:cNvSpPr/>
          <p:nvPr/>
        </p:nvSpPr>
        <p:spPr>
          <a:xfrm>
            <a:off x="2651868" y="5052925"/>
            <a:ext cx="549930" cy="56344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7"/>
          <p:cNvSpPr/>
          <p:nvPr/>
        </p:nvSpPr>
        <p:spPr>
          <a:xfrm>
            <a:off x="4080564" y="4403749"/>
            <a:ext cx="679439" cy="7047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47" name="Google Shape;347;p7"/>
          <p:cNvGrpSpPr/>
          <p:nvPr/>
        </p:nvGrpSpPr>
        <p:grpSpPr>
          <a:xfrm rot="10800000">
            <a:off x="-1" y="-5"/>
            <a:ext cx="6858001" cy="9902829"/>
            <a:chOff x="-12479" y="-1"/>
            <a:chExt cx="6858001" cy="9902829"/>
          </a:xfrm>
        </p:grpSpPr>
        <p:sp>
          <p:nvSpPr>
            <p:cNvPr id="348" name="Google Shape;348;p7"/>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49" name="Google Shape;349;p7"/>
            <p:cNvGrpSpPr/>
            <p:nvPr/>
          </p:nvGrpSpPr>
          <p:grpSpPr>
            <a:xfrm>
              <a:off x="-12479" y="355998"/>
              <a:ext cx="6858001" cy="45720"/>
              <a:chOff x="-12479" y="355998"/>
              <a:chExt cx="6858001" cy="45720"/>
            </a:xfrm>
          </p:grpSpPr>
          <p:sp>
            <p:nvSpPr>
              <p:cNvPr id="350" name="Google Shape;350;p7"/>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7"/>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352" name="Google Shape;352;p7"/>
          <p:cNvSpPr/>
          <p:nvPr/>
        </p:nvSpPr>
        <p:spPr>
          <a:xfrm>
            <a:off x="4165914" y="7697012"/>
            <a:ext cx="549930" cy="56344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7"/>
          <p:cNvSpPr/>
          <p:nvPr/>
        </p:nvSpPr>
        <p:spPr>
          <a:xfrm>
            <a:off x="1277469" y="7412174"/>
            <a:ext cx="549930" cy="56344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8"/>
          <p:cNvSpPr txBox="1"/>
          <p:nvPr/>
        </p:nvSpPr>
        <p:spPr>
          <a:xfrm>
            <a:off x="1277469" y="9511672"/>
            <a:ext cx="430305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DFKai-SB"/>
                <a:ea typeface="DFKai-SB"/>
                <a:cs typeface="DFKai-SB"/>
                <a:sym typeface="DFKai-SB"/>
              </a:rPr>
              <a:t>個人申請  逢甲資訊工程學系</a:t>
            </a:r>
            <a:endParaRPr b="0" i="0" sz="1400" u="none" cap="none" strike="noStrike">
              <a:solidFill>
                <a:schemeClr val="dk1"/>
              </a:solidFill>
              <a:latin typeface="Arial"/>
              <a:ea typeface="Arial"/>
              <a:cs typeface="Arial"/>
              <a:sym typeface="Arial"/>
            </a:endParaRPr>
          </a:p>
        </p:txBody>
      </p:sp>
      <p:sp>
        <p:nvSpPr>
          <p:cNvPr id="359" name="Google Shape;359;p8"/>
          <p:cNvSpPr txBox="1"/>
          <p:nvPr/>
        </p:nvSpPr>
        <p:spPr>
          <a:xfrm>
            <a:off x="1639068" y="866432"/>
            <a:ext cx="35903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DFKai-SB"/>
                <a:ea typeface="DFKai-SB"/>
                <a:cs typeface="DFKai-SB"/>
                <a:sym typeface="DFKai-SB"/>
              </a:rPr>
              <a:t>申請動機</a:t>
            </a:r>
            <a:endParaRPr b="1" i="0" sz="3600" u="none" cap="none" strike="noStrike">
              <a:solidFill>
                <a:srgbClr val="000000"/>
              </a:solidFill>
              <a:latin typeface="DFKai-SB"/>
              <a:ea typeface="DFKai-SB"/>
              <a:cs typeface="DFKai-SB"/>
              <a:sym typeface="DFKai-SB"/>
            </a:endParaRPr>
          </a:p>
        </p:txBody>
      </p:sp>
      <p:sp>
        <p:nvSpPr>
          <p:cNvPr id="360" name="Google Shape;360;p8"/>
          <p:cNvSpPr txBox="1"/>
          <p:nvPr/>
        </p:nvSpPr>
        <p:spPr>
          <a:xfrm>
            <a:off x="803559" y="3187744"/>
            <a:ext cx="5593593" cy="35393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DFKai-SB"/>
                <a:ea typeface="DFKai-SB"/>
                <a:cs typeface="DFKai-SB"/>
                <a:sym typeface="DFKai-SB"/>
              </a:rPr>
              <a:t>．</a:t>
            </a:r>
            <a:r>
              <a:rPr b="0" i="0" lang="zh-TW" sz="1400" u="none" cap="none" strike="noStrike">
                <a:solidFill>
                  <a:srgbClr val="000000"/>
                </a:solidFill>
                <a:latin typeface="DFKai-SB"/>
                <a:ea typeface="DFKai-SB"/>
                <a:cs typeface="DFKai-SB"/>
                <a:sym typeface="DFKai-SB"/>
              </a:rPr>
              <a:t>逢甲大學於民國 58 年成立電子計算機科學系，之後於民國71年改為資訊工程學系，</a:t>
            </a:r>
            <a:r>
              <a:rPr b="0" i="0" lang="zh-TW" sz="1400" u="none" cap="none" strike="noStrike">
                <a:solidFill>
                  <a:srgbClr val="272727"/>
                </a:solidFill>
                <a:latin typeface="DFKai-SB"/>
                <a:ea typeface="DFKai-SB"/>
                <a:cs typeface="DFKai-SB"/>
                <a:sym typeface="DFKai-SB"/>
              </a:rPr>
              <a:t>以奠定學生在資訊工程與計算機科學領域的基礎學養與專業能力為主要目標</a:t>
            </a:r>
            <a:r>
              <a:rPr b="0" i="0" lang="zh-TW" sz="1400" u="none" cap="none" strike="noStrike">
                <a:solidFill>
                  <a:srgbClr val="000000"/>
                </a:solidFill>
                <a:latin typeface="DFKai-SB"/>
                <a:ea typeface="DFKai-SB"/>
                <a:cs typeface="DFKai-SB"/>
                <a:sym typeface="DFKai-SB"/>
              </a:rPr>
              <a:t>，至今已有50幾年的歷史，在業界有許多逢甲畢業的傑出校友，且擁有非常專精、教學方式不斷成長的師資團隊，每位老師都有自己專精的領域。逢甲資工以</a:t>
            </a:r>
            <a:r>
              <a:rPr b="1" i="0" lang="zh-TW" sz="1400" u="none" cap="none" strike="noStrike">
                <a:solidFill>
                  <a:srgbClr val="272727"/>
                </a:solidFill>
                <a:latin typeface="DFKai-SB"/>
                <a:ea typeface="DFKai-SB"/>
                <a:cs typeface="DFKai-SB"/>
                <a:sym typeface="DFKai-SB"/>
              </a:rPr>
              <a:t>電腦系統</a:t>
            </a:r>
            <a:r>
              <a:rPr b="0" i="0" lang="zh-TW" sz="1400" u="none" cap="none" strike="noStrike">
                <a:solidFill>
                  <a:srgbClr val="272727"/>
                </a:solidFill>
                <a:latin typeface="DFKai-SB"/>
                <a:ea typeface="DFKai-SB"/>
                <a:cs typeface="DFKai-SB"/>
                <a:sym typeface="DFKai-SB"/>
              </a:rPr>
              <a:t>、</a:t>
            </a:r>
            <a:r>
              <a:rPr b="1" i="0" lang="zh-TW" sz="1400" u="none" cap="none" strike="noStrike">
                <a:solidFill>
                  <a:srgbClr val="272727"/>
                </a:solidFill>
                <a:latin typeface="DFKai-SB"/>
                <a:ea typeface="DFKai-SB"/>
                <a:cs typeface="DFKai-SB"/>
                <a:sym typeface="DFKai-SB"/>
              </a:rPr>
              <a:t>軟體工程</a:t>
            </a:r>
            <a:r>
              <a:rPr b="0" i="0" lang="zh-TW" sz="1400" u="none" cap="none" strike="noStrike">
                <a:solidFill>
                  <a:srgbClr val="272727"/>
                </a:solidFill>
                <a:latin typeface="DFKai-SB"/>
                <a:ea typeface="DFKai-SB"/>
                <a:cs typeface="DFKai-SB"/>
                <a:sym typeface="DFKai-SB"/>
              </a:rPr>
              <a:t>，</a:t>
            </a:r>
            <a:r>
              <a:rPr b="1" i="0" lang="zh-TW" sz="1400" u="none" cap="none" strike="noStrike">
                <a:solidFill>
                  <a:srgbClr val="272727"/>
                </a:solidFill>
                <a:latin typeface="DFKai-SB"/>
                <a:ea typeface="DFKai-SB"/>
                <a:cs typeface="DFKai-SB"/>
                <a:sym typeface="DFKai-SB"/>
              </a:rPr>
              <a:t>網路與資安及資訊跨域學程</a:t>
            </a:r>
            <a:r>
              <a:rPr b="0" i="0" lang="zh-TW" sz="1400" u="none" cap="none" strike="noStrike">
                <a:solidFill>
                  <a:srgbClr val="272727"/>
                </a:solidFill>
                <a:latin typeface="DFKai-SB"/>
                <a:ea typeface="DFKai-SB"/>
                <a:cs typeface="DFKai-SB"/>
                <a:sym typeface="DFKai-SB"/>
              </a:rPr>
              <a:t>，</a:t>
            </a:r>
            <a:r>
              <a:rPr b="0" i="0" lang="zh-TW" sz="1400" u="none" cap="none" strike="noStrike">
                <a:solidFill>
                  <a:srgbClr val="000000"/>
                </a:solidFill>
                <a:latin typeface="DFKai-SB"/>
                <a:ea typeface="DFKai-SB"/>
                <a:cs typeface="DFKai-SB"/>
                <a:sym typeface="DFKai-SB"/>
              </a:rPr>
              <a:t>為主要發展重點，這些課程命中了我的興趣所在，這些優點讓我想進入貴校系來好好充實自己，探討資工系的奧秘。</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DFKai-SB"/>
                <a:ea typeface="DFKai-SB"/>
                <a:cs typeface="DFKai-SB"/>
                <a:sym typeface="DFKai-SB"/>
              </a:rPr>
              <a:t>．</a:t>
            </a:r>
            <a:r>
              <a:rPr b="0" i="0" lang="zh-TW" sz="1400" u="none" cap="none" strike="noStrike">
                <a:solidFill>
                  <a:srgbClr val="000000"/>
                </a:solidFill>
                <a:latin typeface="DFKai-SB"/>
                <a:ea typeface="DFKai-SB"/>
                <a:cs typeface="DFKai-SB"/>
                <a:sym typeface="DFKai-SB"/>
              </a:rPr>
              <a:t>逢甲大學</a:t>
            </a:r>
            <a:r>
              <a:rPr b="0" i="0" lang="zh-TW" sz="1400" u="none" cap="none" strike="noStrike">
                <a:solidFill>
                  <a:srgbClr val="272727"/>
                </a:solidFill>
                <a:latin typeface="DFKai-SB"/>
                <a:ea typeface="DFKai-SB"/>
                <a:cs typeface="DFKai-SB"/>
                <a:sym typeface="DFKai-SB"/>
              </a:rPr>
              <a:t>對準企業所需跨域人才，本系透過打破「系本位」，廢除原有系上的學程制，培養學生多元專長，鼓勵學生入學後自選系上專業課程，</a:t>
            </a:r>
            <a:r>
              <a:rPr b="1" i="0" lang="zh-TW" sz="1400" u="none" cap="none" strike="noStrike">
                <a:solidFill>
                  <a:srgbClr val="272727"/>
                </a:solidFill>
                <a:latin typeface="DFKai-SB"/>
                <a:ea typeface="DFKai-SB"/>
                <a:cs typeface="DFKai-SB"/>
                <a:sym typeface="DFKai-SB"/>
              </a:rPr>
              <a:t>依照興趣</a:t>
            </a:r>
            <a:r>
              <a:rPr b="0" i="0" lang="zh-TW" sz="1400" u="none" cap="none" strike="noStrike">
                <a:solidFill>
                  <a:srgbClr val="272727"/>
                </a:solidFill>
                <a:latin typeface="DFKai-SB"/>
                <a:ea typeface="DFKai-SB"/>
                <a:cs typeface="DFKai-SB"/>
                <a:sym typeface="DFKai-SB"/>
              </a:rPr>
              <a:t>搭配出專屬學習套餐，改善過去以學程導向的做法，</a:t>
            </a:r>
            <a:r>
              <a:rPr b="0" i="0" lang="zh-TW" sz="1400" u="none" cap="none" strike="noStrike">
                <a:solidFill>
                  <a:srgbClr val="000000"/>
                </a:solidFill>
                <a:latin typeface="DFKai-SB"/>
                <a:ea typeface="DFKai-SB"/>
                <a:cs typeface="DFKai-SB"/>
                <a:sym typeface="DFKai-SB"/>
              </a:rPr>
              <a:t>且與業界有許多的合作，讓學生有機會提早進入相關領域工作的機會。貴校的整體規劃及發展以培養資工專業知識的人才，在進入貴校後，一定會實現自己成為一位傑出的資工人才。</a:t>
            </a:r>
            <a:endParaRPr b="0" i="0" sz="1400" u="none" cap="none" strike="noStrike">
              <a:solidFill>
                <a:srgbClr val="000000"/>
              </a:solidFill>
              <a:latin typeface="DFKai-SB"/>
              <a:ea typeface="DFKai-SB"/>
              <a:cs typeface="DFKai-SB"/>
              <a:sym typeface="DFKai-S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FKai-SB"/>
              <a:ea typeface="DFKai-SB"/>
              <a:cs typeface="DFKai-SB"/>
              <a:sym typeface="DFKai-SB"/>
            </a:endParaRPr>
          </a:p>
        </p:txBody>
      </p:sp>
      <p:sp>
        <p:nvSpPr>
          <p:cNvPr id="361" name="Google Shape;361;p8"/>
          <p:cNvSpPr txBox="1"/>
          <p:nvPr/>
        </p:nvSpPr>
        <p:spPr>
          <a:xfrm>
            <a:off x="812128" y="1706955"/>
            <a:ext cx="5400413" cy="13849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DFKai-SB"/>
                <a:ea typeface="DFKai-SB"/>
                <a:cs typeface="DFKai-SB"/>
                <a:sym typeface="DFKai-SB"/>
              </a:rPr>
              <a:t>．</a:t>
            </a:r>
            <a:r>
              <a:rPr b="0" i="0" lang="zh-TW" sz="1400" u="none" cap="none" strike="noStrike">
                <a:solidFill>
                  <a:srgbClr val="000000"/>
                </a:solidFill>
                <a:latin typeface="DFKai-SB"/>
                <a:ea typeface="DFKai-SB"/>
                <a:cs typeface="DFKai-SB"/>
                <a:sym typeface="DFKai-SB"/>
              </a:rPr>
              <a:t>我會選擇資工系最初啟蒙是在國中階段。國二的資訊課將我帶入了資訊的這個世界，那時電腦老師使用一個app教我們練習寫程式，在這學習與嘗試的過程，我對此產生了許多好奇，例如：我驚奇著為什麼輸入一串指令後就可以在網頁中跑出相對應的動作？因此在自由時間時同學在玩遊戲，我卻在練習剛剛老師教過我的東西，就是想對這個領域有更多的了解。</a:t>
            </a:r>
            <a:endParaRPr b="0" i="0" sz="1400" u="none" cap="none" strike="noStrike">
              <a:solidFill>
                <a:srgbClr val="000000"/>
              </a:solidFill>
              <a:latin typeface="Arial"/>
              <a:ea typeface="Arial"/>
              <a:cs typeface="Arial"/>
              <a:sym typeface="Arial"/>
            </a:endParaRPr>
          </a:p>
        </p:txBody>
      </p:sp>
      <p:grpSp>
        <p:nvGrpSpPr>
          <p:cNvPr id="362" name="Google Shape;362;p8"/>
          <p:cNvGrpSpPr/>
          <p:nvPr/>
        </p:nvGrpSpPr>
        <p:grpSpPr>
          <a:xfrm>
            <a:off x="393057" y="6395841"/>
            <a:ext cx="6526329" cy="2462059"/>
            <a:chOff x="412256" y="5323968"/>
            <a:chExt cx="6526329" cy="2462059"/>
          </a:xfrm>
        </p:grpSpPr>
        <p:grpSp>
          <p:nvGrpSpPr>
            <p:cNvPr id="363" name="Google Shape;363;p8"/>
            <p:cNvGrpSpPr/>
            <p:nvPr/>
          </p:nvGrpSpPr>
          <p:grpSpPr>
            <a:xfrm>
              <a:off x="412256" y="5323968"/>
              <a:ext cx="6526329" cy="2462059"/>
              <a:chOff x="233060" y="3634085"/>
              <a:chExt cx="6526329" cy="2462059"/>
            </a:xfrm>
          </p:grpSpPr>
          <p:grpSp>
            <p:nvGrpSpPr>
              <p:cNvPr id="364" name="Google Shape;364;p8"/>
              <p:cNvGrpSpPr/>
              <p:nvPr/>
            </p:nvGrpSpPr>
            <p:grpSpPr>
              <a:xfrm>
                <a:off x="233060" y="3634085"/>
                <a:ext cx="6526329" cy="2462059"/>
                <a:chOff x="1611" y="2590"/>
                <a:chExt cx="11552" cy="4481"/>
              </a:xfrm>
            </p:grpSpPr>
            <p:grpSp>
              <p:nvGrpSpPr>
                <p:cNvPr id="365" name="Google Shape;365;p8"/>
                <p:cNvGrpSpPr/>
                <p:nvPr/>
              </p:nvGrpSpPr>
              <p:grpSpPr>
                <a:xfrm>
                  <a:off x="4704" y="4003"/>
                  <a:ext cx="4764" cy="1748"/>
                  <a:chOff x="4229100" y="3560959"/>
                  <a:chExt cx="4033157" cy="1480230"/>
                </a:xfrm>
              </p:grpSpPr>
              <p:cxnSp>
                <p:nvCxnSpPr>
                  <p:cNvPr id="366" name="Google Shape;366;p8"/>
                  <p:cNvCxnSpPr/>
                  <p:nvPr/>
                </p:nvCxnSpPr>
                <p:spPr>
                  <a:xfrm>
                    <a:off x="6087847" y="3669079"/>
                    <a:ext cx="1512195" cy="1367377"/>
                  </a:xfrm>
                  <a:prstGeom prst="straightConnector1">
                    <a:avLst/>
                  </a:prstGeom>
                  <a:noFill/>
                  <a:ln cap="flat" cmpd="sng" w="38100">
                    <a:solidFill>
                      <a:schemeClr val="dk1"/>
                    </a:solidFill>
                    <a:prstDash val="solid"/>
                    <a:round/>
                    <a:headEnd len="sm" w="sm" type="none"/>
                    <a:tailEnd len="sm" w="sm" type="none"/>
                  </a:ln>
                </p:spPr>
              </p:cxnSp>
              <p:cxnSp>
                <p:nvCxnSpPr>
                  <p:cNvPr id="367" name="Google Shape;367;p8"/>
                  <p:cNvCxnSpPr/>
                  <p:nvPr/>
                </p:nvCxnSpPr>
                <p:spPr>
                  <a:xfrm flipH="1" rot="10800000">
                    <a:off x="4229100" y="3902529"/>
                    <a:ext cx="4033157" cy="16328"/>
                  </a:xfrm>
                  <a:prstGeom prst="straightConnector1">
                    <a:avLst/>
                  </a:prstGeom>
                  <a:noFill/>
                  <a:ln cap="flat" cmpd="sng" w="38100">
                    <a:solidFill>
                      <a:schemeClr val="dk1"/>
                    </a:solidFill>
                    <a:prstDash val="solid"/>
                    <a:round/>
                    <a:headEnd len="sm" w="sm" type="none"/>
                    <a:tailEnd len="sm" w="sm" type="none"/>
                  </a:ln>
                </p:spPr>
              </p:cxnSp>
              <p:cxnSp>
                <p:nvCxnSpPr>
                  <p:cNvPr id="368" name="Google Shape;368;p8"/>
                  <p:cNvCxnSpPr/>
                  <p:nvPr/>
                </p:nvCxnSpPr>
                <p:spPr>
                  <a:xfrm flipH="1" rot="10800000">
                    <a:off x="4998873" y="3560959"/>
                    <a:ext cx="1658463" cy="1480230"/>
                  </a:xfrm>
                  <a:prstGeom prst="straightConnector1">
                    <a:avLst/>
                  </a:prstGeom>
                  <a:noFill/>
                  <a:ln cap="flat" cmpd="sng" w="38100">
                    <a:solidFill>
                      <a:schemeClr val="dk1"/>
                    </a:solidFill>
                    <a:prstDash val="solid"/>
                    <a:round/>
                    <a:headEnd len="sm" w="sm" type="none"/>
                    <a:tailEnd len="sm" w="sm" type="none"/>
                  </a:ln>
                </p:spPr>
              </p:cxnSp>
            </p:grpSp>
            <p:sp>
              <p:nvSpPr>
                <p:cNvPr id="369" name="Google Shape;369;p8"/>
                <p:cNvSpPr/>
                <p:nvPr/>
              </p:nvSpPr>
              <p:spPr>
                <a:xfrm>
                  <a:off x="8496" y="5583"/>
                  <a:ext cx="1071" cy="1071"/>
                </a:xfrm>
                <a:prstGeom prst="ellipse">
                  <a:avLst/>
                </a:prstGeom>
                <a:solidFill>
                  <a:srgbClr val="8DA9DB"/>
                </a:solidFill>
                <a:ln cap="flat" cmpd="sng" w="15875">
                  <a:solidFill>
                    <a:schemeClr val="dk1"/>
                  </a:solidFill>
                  <a:prstDash val="solid"/>
                  <a:miter lim="800000"/>
                  <a:headEnd len="sm" w="sm" type="none"/>
                  <a:tailEnd len="sm" w="sm" type="none"/>
                </a:ln>
                <a:effectLst>
                  <a:outerShdw blurRad="152400" sx="102000" rotWithShape="0" algn="tl" dir="2700000" dist="76200" sy="102000">
                    <a:srgbClr val="000000">
                      <a:alpha val="2745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0" name="Google Shape;370;p8"/>
                <p:cNvSpPr/>
                <p:nvPr/>
              </p:nvSpPr>
              <p:spPr>
                <a:xfrm>
                  <a:off x="4084" y="3862"/>
                  <a:ext cx="1071" cy="1071"/>
                </a:xfrm>
                <a:prstGeom prst="ellipse">
                  <a:avLst/>
                </a:prstGeom>
                <a:solidFill>
                  <a:srgbClr val="8DA9DB"/>
                </a:solidFill>
                <a:ln cap="flat" cmpd="sng" w="15875">
                  <a:solidFill>
                    <a:schemeClr val="dk1"/>
                  </a:solidFill>
                  <a:prstDash val="solid"/>
                  <a:miter lim="800000"/>
                  <a:headEnd len="sm" w="sm" type="none"/>
                  <a:tailEnd len="sm" w="sm" type="none"/>
                </a:ln>
                <a:effectLst>
                  <a:outerShdw blurRad="152400" sx="102000" rotWithShape="0" algn="tl" dir="2700000" dist="76200" sy="102000">
                    <a:srgbClr val="000000">
                      <a:alpha val="2745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8"/>
                <p:cNvSpPr/>
                <p:nvPr/>
              </p:nvSpPr>
              <p:spPr>
                <a:xfrm>
                  <a:off x="4729" y="5584"/>
                  <a:ext cx="1071" cy="1071"/>
                </a:xfrm>
                <a:prstGeom prst="ellipse">
                  <a:avLst/>
                </a:prstGeom>
                <a:solidFill>
                  <a:srgbClr val="8DA9DB"/>
                </a:solidFill>
                <a:ln cap="flat" cmpd="sng" w="15875">
                  <a:solidFill>
                    <a:schemeClr val="dk1"/>
                  </a:solidFill>
                  <a:prstDash val="solid"/>
                  <a:miter lim="800000"/>
                  <a:headEnd len="sm" w="sm" type="none"/>
                  <a:tailEnd len="sm" w="sm" type="none"/>
                </a:ln>
                <a:effectLst>
                  <a:outerShdw blurRad="152400" sx="102000" rotWithShape="0" algn="tl" dir="2700000" dist="76200" sy="102000">
                    <a:srgbClr val="000000">
                      <a:alpha val="2745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2" name="Google Shape;372;p8"/>
                <p:cNvSpPr/>
                <p:nvPr/>
              </p:nvSpPr>
              <p:spPr>
                <a:xfrm>
                  <a:off x="9121" y="3862"/>
                  <a:ext cx="1071" cy="1071"/>
                </a:xfrm>
                <a:prstGeom prst="ellipse">
                  <a:avLst/>
                </a:prstGeom>
                <a:solidFill>
                  <a:srgbClr val="8DA9DB"/>
                </a:solidFill>
                <a:ln cap="flat" cmpd="sng" w="15875">
                  <a:solidFill>
                    <a:schemeClr val="dk1"/>
                  </a:solidFill>
                  <a:prstDash val="solid"/>
                  <a:miter lim="800000"/>
                  <a:headEnd len="sm" w="sm" type="none"/>
                  <a:tailEnd len="sm" w="sm" type="none"/>
                </a:ln>
                <a:effectLst>
                  <a:outerShdw blurRad="152400" sx="102000" rotWithShape="0" algn="tl" dir="2700000" dist="76200" sy="102000">
                    <a:srgbClr val="000000">
                      <a:alpha val="2745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8"/>
                <p:cNvSpPr/>
                <p:nvPr/>
              </p:nvSpPr>
              <p:spPr>
                <a:xfrm>
                  <a:off x="6017" y="3329"/>
                  <a:ext cx="2412" cy="2412"/>
                </a:xfrm>
                <a:prstGeom prst="ellipse">
                  <a:avLst/>
                </a:prstGeom>
                <a:solidFill>
                  <a:srgbClr val="8DA9DB"/>
                </a:solidFill>
                <a:ln cap="flat" cmpd="sng" w="19050">
                  <a:solidFill>
                    <a:schemeClr val="dk1"/>
                  </a:solidFill>
                  <a:prstDash val="solid"/>
                  <a:round/>
                  <a:headEnd len="sm" w="sm" type="none"/>
                  <a:tailEnd len="sm" w="sm" type="none"/>
                </a:ln>
                <a:effectLst>
                  <a:outerShdw blurRad="88900" rotWithShape="0" algn="tl" dir="2700000" dist="1016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p:txBody>
            </p:sp>
            <p:sp>
              <p:nvSpPr>
                <p:cNvPr id="374" name="Google Shape;374;p8"/>
                <p:cNvSpPr/>
                <p:nvPr/>
              </p:nvSpPr>
              <p:spPr>
                <a:xfrm>
                  <a:off x="2431" y="2590"/>
                  <a:ext cx="3182" cy="6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DFKai-SB"/>
                    <a:ea typeface="DFKai-SB"/>
                    <a:cs typeface="DFKai-SB"/>
                    <a:sym typeface="DFKai-SB"/>
                  </a:endParaRPr>
                </a:p>
              </p:txBody>
            </p:sp>
            <p:sp>
              <p:nvSpPr>
                <p:cNvPr id="375" name="Google Shape;375;p8"/>
                <p:cNvSpPr/>
                <p:nvPr/>
              </p:nvSpPr>
              <p:spPr>
                <a:xfrm>
                  <a:off x="1611" y="6455"/>
                  <a:ext cx="4105" cy="6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zh-TW" sz="1600" u="none" cap="none" strike="noStrike">
                      <a:solidFill>
                        <a:schemeClr val="dk1"/>
                      </a:solidFill>
                      <a:latin typeface="DFKai-SB"/>
                      <a:ea typeface="DFKai-SB"/>
                      <a:cs typeface="DFKai-SB"/>
                      <a:sym typeface="DFKai-SB"/>
                    </a:rPr>
                    <a:t>培養良好的邏輯能力</a:t>
                  </a:r>
                  <a:endParaRPr b="1" i="0" sz="1600" u="none" cap="none" strike="noStrike">
                    <a:solidFill>
                      <a:schemeClr val="dk1"/>
                    </a:solidFill>
                    <a:latin typeface="DFKai-SB"/>
                    <a:ea typeface="DFKai-SB"/>
                    <a:cs typeface="DFKai-SB"/>
                    <a:sym typeface="DFKai-SB"/>
                  </a:endParaRPr>
                </a:p>
              </p:txBody>
            </p:sp>
            <p:sp>
              <p:nvSpPr>
                <p:cNvPr id="376" name="Google Shape;376;p8"/>
                <p:cNvSpPr/>
                <p:nvPr/>
              </p:nvSpPr>
              <p:spPr>
                <a:xfrm>
                  <a:off x="9291" y="3108"/>
                  <a:ext cx="3872" cy="6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zh-TW" sz="1600" u="none" cap="none" strike="noStrike">
                      <a:solidFill>
                        <a:schemeClr val="dk1"/>
                      </a:solidFill>
                      <a:latin typeface="DFKai-SB"/>
                      <a:ea typeface="DFKai-SB"/>
                      <a:cs typeface="DFKai-SB"/>
                      <a:sym typeface="DFKai-SB"/>
                    </a:rPr>
                    <a:t>探討程式設計的世界</a:t>
                  </a:r>
                  <a:endParaRPr b="1" i="0" sz="1600" u="none" cap="none" strike="noStrike">
                    <a:solidFill>
                      <a:schemeClr val="dk1"/>
                    </a:solidFill>
                    <a:latin typeface="DFKai-SB"/>
                    <a:ea typeface="DFKai-SB"/>
                    <a:cs typeface="DFKai-SB"/>
                    <a:sym typeface="DFKai-SB"/>
                  </a:endParaRPr>
                </a:p>
              </p:txBody>
            </p:sp>
            <p:sp>
              <p:nvSpPr>
                <p:cNvPr id="377" name="Google Shape;377;p8"/>
                <p:cNvSpPr/>
                <p:nvPr/>
              </p:nvSpPr>
              <p:spPr>
                <a:xfrm>
                  <a:off x="9306" y="6455"/>
                  <a:ext cx="3182" cy="6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zh-TW" sz="1600" u="none" cap="none" strike="noStrike">
                      <a:solidFill>
                        <a:schemeClr val="dk1"/>
                      </a:solidFill>
                      <a:latin typeface="DFKai-SB"/>
                      <a:ea typeface="DFKai-SB"/>
                      <a:cs typeface="DFKai-SB"/>
                      <a:sym typeface="DFKai-SB"/>
                    </a:rPr>
                    <a:t>考取工程師執照</a:t>
                  </a:r>
                  <a:endParaRPr b="1" i="0" sz="1600" u="none" cap="none" strike="noStrike">
                    <a:solidFill>
                      <a:schemeClr val="dk1"/>
                    </a:solidFill>
                    <a:latin typeface="DFKai-SB"/>
                    <a:ea typeface="DFKai-SB"/>
                    <a:cs typeface="DFKai-SB"/>
                    <a:sym typeface="DFKai-SB"/>
                  </a:endParaRPr>
                </a:p>
              </p:txBody>
            </p:sp>
          </p:grpSp>
          <p:pic>
            <p:nvPicPr>
              <p:cNvPr descr="閃電" id="378" name="Google Shape;378;p8"/>
              <p:cNvPicPr preferRelativeResize="0"/>
              <p:nvPr/>
            </p:nvPicPr>
            <p:blipFill rotWithShape="1">
              <a:blip r:embed="rId3">
                <a:alphaModFix/>
              </a:blip>
              <a:srcRect b="0" l="0" r="0" t="0"/>
              <a:stretch/>
            </p:blipFill>
            <p:spPr>
              <a:xfrm>
                <a:off x="2981314" y="4281868"/>
                <a:ext cx="914400" cy="914400"/>
              </a:xfrm>
              <a:prstGeom prst="rect">
                <a:avLst/>
              </a:prstGeom>
              <a:noFill/>
              <a:ln>
                <a:noFill/>
              </a:ln>
            </p:spPr>
          </p:pic>
          <p:pic>
            <p:nvPicPr>
              <p:cNvPr descr="磁鐵" id="379" name="Google Shape;379;p8"/>
              <p:cNvPicPr preferRelativeResize="0"/>
              <p:nvPr/>
            </p:nvPicPr>
            <p:blipFill rotWithShape="1">
              <a:blip r:embed="rId4">
                <a:alphaModFix/>
              </a:blip>
              <a:srcRect b="0" l="0" r="0" t="0"/>
              <a:stretch/>
            </p:blipFill>
            <p:spPr>
              <a:xfrm>
                <a:off x="4592412" y="4420960"/>
                <a:ext cx="453789" cy="453789"/>
              </a:xfrm>
              <a:prstGeom prst="rect">
                <a:avLst/>
              </a:prstGeom>
              <a:noFill/>
              <a:ln>
                <a:noFill/>
              </a:ln>
            </p:spPr>
          </p:pic>
          <p:pic>
            <p:nvPicPr>
              <p:cNvPr descr="頭顱中的腦" id="380" name="Google Shape;380;p8"/>
              <p:cNvPicPr preferRelativeResize="0"/>
              <p:nvPr/>
            </p:nvPicPr>
            <p:blipFill rotWithShape="1">
              <a:blip r:embed="rId5">
                <a:alphaModFix/>
              </a:blip>
              <a:srcRect b="0" l="0" r="0" t="0"/>
              <a:stretch/>
            </p:blipFill>
            <p:spPr>
              <a:xfrm>
                <a:off x="2054235" y="5294293"/>
                <a:ext cx="583262" cy="583262"/>
              </a:xfrm>
              <a:prstGeom prst="rect">
                <a:avLst/>
              </a:prstGeom>
              <a:noFill/>
              <a:ln>
                <a:noFill/>
              </a:ln>
            </p:spPr>
          </p:pic>
          <p:pic>
            <p:nvPicPr>
              <p:cNvPr descr="電工" id="381" name="Google Shape;381;p8"/>
              <p:cNvPicPr preferRelativeResize="0"/>
              <p:nvPr/>
            </p:nvPicPr>
            <p:blipFill rotWithShape="1">
              <a:blip r:embed="rId6">
                <a:alphaModFix/>
              </a:blip>
              <a:srcRect b="0" l="0" r="0" t="0"/>
              <a:stretch/>
            </p:blipFill>
            <p:spPr>
              <a:xfrm>
                <a:off x="4151673" y="5298441"/>
                <a:ext cx="579114" cy="579114"/>
              </a:xfrm>
              <a:prstGeom prst="rect">
                <a:avLst/>
              </a:prstGeom>
              <a:noFill/>
              <a:ln>
                <a:noFill/>
              </a:ln>
            </p:spPr>
          </p:pic>
        </p:grpSp>
        <p:pic>
          <p:nvPicPr>
            <p:cNvPr descr="問號" id="382" name="Google Shape;382;p8"/>
            <p:cNvPicPr preferRelativeResize="0"/>
            <p:nvPr/>
          </p:nvPicPr>
          <p:blipFill rotWithShape="1">
            <a:blip r:embed="rId7">
              <a:alphaModFix/>
            </a:blip>
            <a:srcRect b="0" l="0" r="0" t="0"/>
            <a:stretch/>
          </p:blipFill>
          <p:spPr>
            <a:xfrm>
              <a:off x="1907521" y="6136992"/>
              <a:ext cx="406265" cy="406265"/>
            </a:xfrm>
            <a:prstGeom prst="rect">
              <a:avLst/>
            </a:prstGeom>
            <a:noFill/>
            <a:ln>
              <a:noFill/>
            </a:ln>
          </p:spPr>
        </p:pic>
        <p:sp>
          <p:nvSpPr>
            <p:cNvPr id="383" name="Google Shape;383;p8"/>
            <p:cNvSpPr txBox="1"/>
            <p:nvPr/>
          </p:nvSpPr>
          <p:spPr>
            <a:xfrm>
              <a:off x="815967" y="5628518"/>
              <a:ext cx="1797678"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zh-TW" sz="1600" u="none" cap="none" strike="noStrike">
                  <a:solidFill>
                    <a:srgbClr val="000000"/>
                  </a:solidFill>
                  <a:latin typeface="DFKai-SB"/>
                  <a:ea typeface="DFKai-SB"/>
                  <a:cs typeface="DFKai-SB"/>
                  <a:sym typeface="DFKai-SB"/>
                </a:rPr>
                <a:t>對資工的好奇</a:t>
              </a:r>
              <a:endParaRPr b="0" i="0" sz="1400" u="none" cap="none" strike="noStrike">
                <a:solidFill>
                  <a:srgbClr val="000000"/>
                </a:solidFill>
                <a:latin typeface="Arial"/>
                <a:ea typeface="Arial"/>
                <a:cs typeface="Arial"/>
                <a:sym typeface="Arial"/>
              </a:endParaRPr>
            </a:p>
          </p:txBody>
        </p:sp>
      </p:grpSp>
      <p:sp>
        <p:nvSpPr>
          <p:cNvPr id="384" name="Google Shape;384;p8"/>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nvGrpSpPr>
          <p:cNvPr id="385" name="Google Shape;385;p8"/>
          <p:cNvGrpSpPr/>
          <p:nvPr/>
        </p:nvGrpSpPr>
        <p:grpSpPr>
          <a:xfrm rot="10800000">
            <a:off x="-1" y="-5"/>
            <a:ext cx="6858001" cy="9902829"/>
            <a:chOff x="-12479" y="-1"/>
            <a:chExt cx="6858001" cy="9902829"/>
          </a:xfrm>
        </p:grpSpPr>
        <p:sp>
          <p:nvSpPr>
            <p:cNvPr id="386" name="Google Shape;386;p8"/>
            <p:cNvSpPr/>
            <p:nvPr/>
          </p:nvSpPr>
          <p:spPr>
            <a:xfrm>
              <a:off x="6450404" y="-1"/>
              <a:ext cx="45719" cy="9902829"/>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87" name="Google Shape;387;p8"/>
            <p:cNvGrpSpPr/>
            <p:nvPr/>
          </p:nvGrpSpPr>
          <p:grpSpPr>
            <a:xfrm>
              <a:off x="-12479" y="355998"/>
              <a:ext cx="6858001" cy="45720"/>
              <a:chOff x="-12479" y="355998"/>
              <a:chExt cx="6858001" cy="45720"/>
            </a:xfrm>
          </p:grpSpPr>
          <p:sp>
            <p:nvSpPr>
              <p:cNvPr id="388" name="Google Shape;388;p8"/>
              <p:cNvSpPr/>
              <p:nvPr/>
            </p:nvSpPr>
            <p:spPr>
              <a:xfrm flipH="1" rot="5400000">
                <a:off x="3187533" y="-2844013"/>
                <a:ext cx="45719" cy="6445743"/>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8"/>
              <p:cNvSpPr/>
              <p:nvPr/>
            </p:nvSpPr>
            <p:spPr>
              <a:xfrm rot="-5400000">
                <a:off x="6647962" y="204157"/>
                <a:ext cx="45719" cy="349401"/>
              </a:xfrm>
              <a:prstGeom prst="rect">
                <a:avLst/>
              </a:prstGeom>
              <a:solidFill>
                <a:srgbClr val="B3C6E7"/>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9"/>
          <p:cNvSpPr txBox="1"/>
          <p:nvPr/>
        </p:nvSpPr>
        <p:spPr>
          <a:xfrm>
            <a:off x="2410063" y="1897758"/>
            <a:ext cx="1768928" cy="41549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zh-TW" sz="6600" u="none" cap="none" strike="noStrike">
                <a:solidFill>
                  <a:srgbClr val="000000"/>
                </a:solidFill>
                <a:latin typeface="DFKai-SB"/>
                <a:ea typeface="DFKai-SB"/>
                <a:cs typeface="DFKai-SB"/>
                <a:sym typeface="DFKai-SB"/>
              </a:rPr>
              <a:t>讀書計畫</a:t>
            </a:r>
            <a:endParaRPr b="0" i="0" sz="6600" u="none" cap="none" strike="noStrike">
              <a:solidFill>
                <a:srgbClr val="000000"/>
              </a:solidFill>
              <a:latin typeface="Arial"/>
              <a:ea typeface="Arial"/>
              <a:cs typeface="Arial"/>
              <a:sym typeface="Arial"/>
            </a:endParaRPr>
          </a:p>
        </p:txBody>
      </p:sp>
      <p:sp>
        <p:nvSpPr>
          <p:cNvPr id="395" name="Google Shape;395;p9"/>
          <p:cNvSpPr txBox="1"/>
          <p:nvPr/>
        </p:nvSpPr>
        <p:spPr>
          <a:xfrm>
            <a:off x="6462186" y="9596287"/>
            <a:ext cx="4572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pic>
        <p:nvPicPr>
          <p:cNvPr id="396" name="Google Shape;396;p9"/>
          <p:cNvPicPr preferRelativeResize="0"/>
          <p:nvPr/>
        </p:nvPicPr>
        <p:blipFill rotWithShape="1">
          <a:blip r:embed="rId3">
            <a:alphaModFix/>
          </a:blip>
          <a:srcRect b="0" l="0" r="0" t="0"/>
          <a:stretch/>
        </p:blipFill>
        <p:spPr>
          <a:xfrm>
            <a:off x="2225388" y="2877670"/>
            <a:ext cx="4303059" cy="5738705"/>
          </a:xfrm>
          <a:prstGeom prst="rect">
            <a:avLst/>
          </a:prstGeom>
          <a:noFill/>
          <a:ln>
            <a:noFill/>
          </a:ln>
        </p:spPr>
      </p:pic>
      <p:pic>
        <p:nvPicPr>
          <p:cNvPr id="397" name="Google Shape;397;p9"/>
          <p:cNvPicPr preferRelativeResize="0"/>
          <p:nvPr/>
        </p:nvPicPr>
        <p:blipFill rotWithShape="1">
          <a:blip r:embed="rId4">
            <a:alphaModFix/>
          </a:blip>
          <a:srcRect b="0" l="0" r="0" t="0"/>
          <a:stretch/>
        </p:blipFill>
        <p:spPr>
          <a:xfrm>
            <a:off x="-3431" y="4695923"/>
            <a:ext cx="6366225" cy="52069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卡通">
  <a:themeElements>
    <a:clrScheme name="">
      <a:dk1>
        <a:srgbClr val="000000"/>
      </a:dk1>
      <a:lt1>
        <a:srgbClr val="FFFFFF"/>
      </a:lt1>
      <a:dk2>
        <a:srgbClr val="000000"/>
      </a:dk2>
      <a:lt2>
        <a:srgbClr val="808080"/>
      </a:lt2>
      <a:accent1>
        <a:srgbClr val="00B4DE"/>
      </a:accent1>
      <a:accent2>
        <a:srgbClr val="0095B8"/>
      </a:accent2>
      <a:accent3>
        <a:srgbClr val="FFFFFF"/>
      </a:accent3>
      <a:accent4>
        <a:srgbClr val="000000"/>
      </a:accent4>
      <a:accent5>
        <a:srgbClr val="AAD6EB"/>
      </a:accent5>
      <a:accent6>
        <a:srgbClr val="0085A5"/>
      </a:accent6>
      <a:hlink>
        <a:srgbClr val="00458A"/>
      </a:hlink>
      <a:folHlink>
        <a:srgbClr val="33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seño predeterminado">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2021-03-03T04:19:00Z</dcterms:created>
  <dc:creator>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1028-10.8.0.6003</vt:lpwstr>
  </property>
</Properties>
</file>